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9" r:id="rId2"/>
    <p:sldId id="831" r:id="rId3"/>
    <p:sldId id="832" r:id="rId4"/>
    <p:sldId id="833" r:id="rId5"/>
    <p:sldId id="834" r:id="rId6"/>
    <p:sldId id="835" r:id="rId7"/>
    <p:sldId id="836" r:id="rId8"/>
    <p:sldId id="837" r:id="rId9"/>
    <p:sldId id="838" r:id="rId10"/>
    <p:sldId id="839" r:id="rId11"/>
    <p:sldId id="840" r:id="rId12"/>
    <p:sldId id="841" r:id="rId13"/>
    <p:sldId id="842" r:id="rId14"/>
    <p:sldId id="843" r:id="rId15"/>
    <p:sldId id="844" r:id="rId16"/>
    <p:sldId id="845" r:id="rId17"/>
    <p:sldId id="846" r:id="rId18"/>
    <p:sldId id="847" r:id="rId19"/>
    <p:sldId id="848" r:id="rId20"/>
    <p:sldId id="849" r:id="rId21"/>
    <p:sldId id="850" r:id="rId22"/>
    <p:sldId id="851" r:id="rId23"/>
    <p:sldId id="852" r:id="rId24"/>
    <p:sldId id="853" r:id="rId25"/>
    <p:sldId id="854" r:id="rId26"/>
    <p:sldId id="855" r:id="rId27"/>
    <p:sldId id="856" r:id="rId28"/>
    <p:sldId id="857" r:id="rId29"/>
    <p:sldId id="858" r:id="rId30"/>
    <p:sldId id="859" r:id="rId31"/>
    <p:sldId id="860" r:id="rId32"/>
    <p:sldId id="86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42550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Yehovaanu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Sthuthiyinchu</a:t>
            </a:r>
            <a:endParaRPr lang="en-US" sz="8800" b="1" dirty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9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  <a:p>
            <a:pPr marL="0" indent="0">
              <a:buNone/>
            </a:pPr>
            <a:r>
              <a:rPr lang="fi-FI" sz="4300" dirty="0"/>
              <a:t>									</a:t>
            </a:r>
            <a:r>
              <a:rPr lang="fi-FI" sz="4300" b="1" dirty="0"/>
              <a:t>(Repeat)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7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960" y="924104"/>
            <a:ext cx="11661250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ఆశ్చర్యకరుడు ఆలోచనకర్త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బలవంతుడైన నిత్యుడగు తండ్రి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సమాధానకర్త అయిన రారాజును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Aascharyakarudu Aalochanakartha</a:t>
            </a:r>
          </a:p>
          <a:p>
            <a:pPr marL="0" indent="0">
              <a:buNone/>
            </a:pPr>
            <a:r>
              <a:rPr lang="fi-FI" dirty="0"/>
              <a:t>Balavanthudaina Nithyudagu Thandri (2)</a:t>
            </a:r>
          </a:p>
          <a:p>
            <a:pPr marL="0" indent="0">
              <a:buNone/>
            </a:pPr>
            <a:r>
              <a:rPr lang="fi-FI" dirty="0"/>
              <a:t>Samaadhaana Kartha Aina Raaraajunu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55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59" y="1480694"/>
            <a:ext cx="9130087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సత్యముతోను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బలముతోను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మనసుతోను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Aathmathonu - Sathyamuthonu</a:t>
            </a:r>
          </a:p>
          <a:p>
            <a:pPr marL="0" indent="0">
              <a:buNone/>
            </a:pPr>
            <a:r>
              <a:rPr lang="fi-FI" dirty="0"/>
              <a:t>Balamuthonu - Manasuthonu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5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655" y="1480694"/>
            <a:ext cx="9328869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కరములు తట్టి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కేకలు వేసి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గంతులు వేసి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నాట్యము చేసి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Karamulu Thatti - Kekalu Vesi</a:t>
            </a:r>
          </a:p>
          <a:p>
            <a:pPr marL="0" indent="0">
              <a:buNone/>
            </a:pPr>
            <a:r>
              <a:rPr lang="fi-FI" dirty="0"/>
              <a:t>Ganthulu Vesi - Naatyamu Chesi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3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560" y="1480694"/>
            <a:ext cx="7341041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కలిగున్నదంతటితోను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Kaligunnadanthatithonu </a:t>
            </a:r>
          </a:p>
          <a:p>
            <a:pPr marL="0" indent="0">
              <a:buNone/>
            </a:pPr>
            <a:r>
              <a:rPr lang="fi-FI" dirty="0"/>
              <a:t>Yehovaanu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2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02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069" y="1480694"/>
            <a:ext cx="7182016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ఆకాశ మహిమలు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Aakaasha Mahimalu 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02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069" y="1480694"/>
            <a:ext cx="7182016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భూలోక సంపూర్ణత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Bhooloka Sampoornatha 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0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069" y="1480694"/>
            <a:ext cx="7182016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తన చేతి క్రియలన్ని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Thana Chethi Kriyalanni 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68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8573" y="1480694"/>
            <a:ext cx="7089254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పిల్లనగ్రోవితో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Pillanagrovitho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7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8573" y="1480694"/>
            <a:ext cx="7195270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చేతులెత్తి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పరిశుద్ధ సన్నిధిలో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Nee Chethuleththi </a:t>
            </a:r>
          </a:p>
          <a:p>
            <a:pPr marL="0" indent="0">
              <a:buNone/>
            </a:pPr>
            <a:r>
              <a:rPr lang="fi-FI" dirty="0"/>
              <a:t>Parishudhdha Sannidhilo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5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59" y="1480694"/>
            <a:ext cx="9130087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సత్యముతోను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బలముతోను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మనసుతోను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Aathmathonu - Sathyamuthonu</a:t>
            </a:r>
          </a:p>
          <a:p>
            <a:pPr marL="0" indent="0">
              <a:buNone/>
            </a:pPr>
            <a:r>
              <a:rPr lang="fi-FI" dirty="0"/>
              <a:t>Balamuthonu - Manasuthonu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50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655" y="1480694"/>
            <a:ext cx="9328869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కరములు తట్టి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కేకలు వేసి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గంతులు వేసి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నాట్యము చేసి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Karamulu Thatti - Kekalu Vesi</a:t>
            </a:r>
          </a:p>
          <a:p>
            <a:pPr marL="0" indent="0">
              <a:buNone/>
            </a:pPr>
            <a:r>
              <a:rPr lang="fi-FI" dirty="0"/>
              <a:t>Ganthulu Vesi - Naatyamu Chesi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83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560" y="1480694"/>
            <a:ext cx="7341041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కలిగున్నదంతటితోను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Kaligunnadanthatithonu </a:t>
            </a:r>
          </a:p>
          <a:p>
            <a:pPr marL="0" indent="0">
              <a:buNone/>
            </a:pPr>
            <a:r>
              <a:rPr lang="fi-FI" dirty="0"/>
              <a:t>Yehovaanu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18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67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8573" y="1480694"/>
            <a:ext cx="7089254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స్వరమండలముతో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Swaramandalamutho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7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8573" y="1480694"/>
            <a:ext cx="7089254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సితార స్వరములతో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Sithaara Swaramulatho</a:t>
            </a:r>
          </a:p>
          <a:p>
            <a:pPr marL="0" indent="0">
              <a:buNone/>
            </a:pPr>
            <a:r>
              <a:rPr lang="fi-FI" dirty="0"/>
              <a:t>Aayananu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82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0605" y="1480694"/>
            <a:ext cx="6691688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గంభీర ధ్వనితో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మ్రోగెడి తాళముతో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Gambheera Dhwanitho </a:t>
            </a:r>
          </a:p>
          <a:p>
            <a:pPr marL="0" indent="0">
              <a:buNone/>
            </a:pPr>
            <a:r>
              <a:rPr lang="fi-FI" dirty="0"/>
              <a:t>Mrogedi Thaalamutho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56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1093" y="1480694"/>
            <a:ext cx="7089256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తంబుర నాట్యముతో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తంతి వాద్యముతో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Thambura Naatyamutho </a:t>
            </a:r>
          </a:p>
          <a:p>
            <a:pPr marL="0" indent="0">
              <a:buNone/>
            </a:pPr>
            <a:r>
              <a:rPr lang="fi-FI" dirty="0"/>
              <a:t>Thanthi Vaadyamutho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13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801" y="1480694"/>
            <a:ext cx="7544128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జీవమున్న ప్రతి ప్రాణి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Jeevamunna Prathi Praani</a:t>
            </a:r>
          </a:p>
          <a:p>
            <a:pPr marL="0" indent="0">
              <a:buNone/>
            </a:pPr>
            <a:r>
              <a:rPr lang="fi-FI" dirty="0"/>
              <a:t>Yehovaanu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98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59" y="1480694"/>
            <a:ext cx="9130087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సత్యముతోను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బలముతోను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మనసుతోను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Aathmathonu - Sathyamuthonu</a:t>
            </a:r>
          </a:p>
          <a:p>
            <a:pPr marL="0" indent="0">
              <a:buNone/>
            </a:pPr>
            <a:r>
              <a:rPr lang="fi-FI" dirty="0"/>
              <a:t>Balamuthonu - Manasuthonu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46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655" y="1480694"/>
            <a:ext cx="9328869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కరములు తట్టి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కేకలు వేసి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గంతులు వేసి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నాట్యము చేసి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Karamulu Thatti - Kekalu Vesi</a:t>
            </a:r>
          </a:p>
          <a:p>
            <a:pPr marL="0" indent="0">
              <a:buNone/>
            </a:pPr>
            <a:r>
              <a:rPr lang="fi-FI" dirty="0"/>
              <a:t>Ganthulu Vesi - Naatyamu Chesi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560" y="1480694"/>
            <a:ext cx="7341041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కలిగున్నదంతటితోను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Kaligunnadanthatithonu </a:t>
            </a:r>
          </a:p>
          <a:p>
            <a:pPr marL="0" indent="0">
              <a:buNone/>
            </a:pPr>
            <a:r>
              <a:rPr lang="fi-FI" dirty="0"/>
              <a:t>Yehovaanu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6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34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795" y="1454189"/>
            <a:ext cx="10667336" cy="38201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ఆశ్చర్యకరుడు ఆలోచనకర్త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బలవంతుడైన నిత్యుడగు తండ్రి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Aascharyakarudu Aalochanakartha</a:t>
            </a:r>
          </a:p>
          <a:p>
            <a:pPr marL="0" indent="0">
              <a:buNone/>
            </a:pPr>
            <a:r>
              <a:rPr lang="fi-FI" dirty="0"/>
              <a:t>Balavanthudaina Nithyudagu Thandri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80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00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012" y="924104"/>
            <a:ext cx="11064901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ఆశ్చర్యకరుడు ఆలోచనకర్త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బలవంతుడైన నిత్యుడగు తండ్రి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సమాధానకర్త అయిన రారాజును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Aascharyakarudu Aalochanakartha</a:t>
            </a:r>
          </a:p>
          <a:p>
            <a:pPr marL="0" indent="0">
              <a:buNone/>
            </a:pPr>
            <a:r>
              <a:rPr lang="fi-FI" dirty="0"/>
              <a:t>Balavanthudaina Nithyudagu Thandri</a:t>
            </a:r>
          </a:p>
          <a:p>
            <a:pPr marL="0" indent="0">
              <a:buNone/>
            </a:pPr>
            <a:r>
              <a:rPr lang="fi-FI" dirty="0"/>
              <a:t>Samaadhaana Kartha Aina Raaraajunu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12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59" y="1480694"/>
            <a:ext cx="9130087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సత్యముతోను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బలముతోను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మనసుతోను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Aathmathonu - Sathyamuthonu</a:t>
            </a:r>
          </a:p>
          <a:p>
            <a:pPr marL="0" indent="0">
              <a:buNone/>
            </a:pPr>
            <a:r>
              <a:rPr lang="fi-FI" dirty="0"/>
              <a:t>Balamuthonu - Manasuthonu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76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655" y="1480694"/>
            <a:ext cx="9328869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కరములు తట్టి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కేకలు వేసి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గంతులు వేసి </a:t>
            </a:r>
            <a:r>
              <a:rPr lang="en-US" b="1" dirty="0">
                <a:latin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</a:rPr>
              <a:t>నాట్యము చేసి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Karamulu Thatti - Kekalu Vesi</a:t>
            </a:r>
          </a:p>
          <a:p>
            <a:pPr marL="0" indent="0">
              <a:buNone/>
            </a:pPr>
            <a:r>
              <a:rPr lang="fi-FI" dirty="0"/>
              <a:t>Ganthulu Vesi - Naatyamu Chesi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28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560" y="1480694"/>
            <a:ext cx="7341041" cy="3859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కలిగున్నదంతటితోను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Kaligunnadanthatithonu </a:t>
            </a:r>
          </a:p>
          <a:p>
            <a:pPr marL="0" indent="0">
              <a:buNone/>
            </a:pPr>
            <a:r>
              <a:rPr lang="fi-FI" dirty="0"/>
              <a:t>Yehovaanu Sthuthiyinchu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4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778332"/>
            <a:ext cx="12016878" cy="5044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యెహోవాను స్తుతియించు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ప్రభువును ఘనపరచు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 దేవుని సేవించు</a:t>
            </a:r>
            <a:r>
              <a:rPr lang="en-US" b="1" dirty="0">
                <a:latin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</a:rPr>
              <a:t>యేసుని పూజించు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Yehovaanu Sthuthiyinchu</a:t>
            </a:r>
          </a:p>
          <a:p>
            <a:pPr marL="0" indent="0">
              <a:buNone/>
            </a:pPr>
            <a:r>
              <a:rPr lang="fi-FI" dirty="0"/>
              <a:t>Prabhuvunu Ghanaparachu</a:t>
            </a:r>
          </a:p>
          <a:p>
            <a:pPr marL="0" indent="0">
              <a:buNone/>
            </a:pPr>
            <a:r>
              <a:rPr lang="fi-FI" sz="4300" dirty="0"/>
              <a:t>Mahaa Devuni Sevinchu - Yesuni Poojinchu</a:t>
            </a:r>
          </a:p>
          <a:p>
            <a:pPr marL="0" indent="0">
              <a:buNone/>
            </a:pPr>
            <a:r>
              <a:rPr lang="fi-FI" sz="4300" b="1" dirty="0"/>
              <a:t>				   *******	</a:t>
            </a:r>
            <a:r>
              <a:rPr lang="fi-FI" sz="4300" dirty="0"/>
              <a:t>	</a:t>
            </a:r>
            <a:r>
              <a:rPr lang="fi-FI" sz="4300" b="1" dirty="0"/>
              <a:t>(Repeat)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3729</TotalTime>
  <Words>404</Words>
  <Application>Microsoft Office PowerPoint</Application>
  <PresentationFormat>Widescreen</PresentationFormat>
  <Paragraphs>174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507</cp:revision>
  <dcterms:created xsi:type="dcterms:W3CDTF">2014-12-24T20:07:30Z</dcterms:created>
  <dcterms:modified xsi:type="dcterms:W3CDTF">2016-06-05T17:59:59Z</dcterms:modified>
</cp:coreProperties>
</file>