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8" r:id="rId2"/>
    <p:sldId id="856" r:id="rId3"/>
    <p:sldId id="857" r:id="rId4"/>
    <p:sldId id="860" r:id="rId5"/>
    <p:sldId id="861" r:id="rId6"/>
    <p:sldId id="858" r:id="rId7"/>
    <p:sldId id="859" r:id="rId8"/>
    <p:sldId id="862" r:id="rId9"/>
    <p:sldId id="863" r:id="rId10"/>
    <p:sldId id="864" r:id="rId11"/>
    <p:sldId id="865" r:id="rId12"/>
    <p:sldId id="866" r:id="rId13"/>
    <p:sldId id="867" r:id="rId14"/>
    <p:sldId id="868" r:id="rId15"/>
    <p:sldId id="869" r:id="rId16"/>
    <p:sldId id="870" r:id="rId17"/>
    <p:sldId id="871" r:id="rId18"/>
    <p:sldId id="872" r:id="rId19"/>
    <p:sldId id="873" r:id="rId20"/>
    <p:sldId id="874" r:id="rId21"/>
    <p:sldId id="875" r:id="rId22"/>
    <p:sldId id="876" r:id="rId23"/>
    <p:sldId id="877" r:id="rId24"/>
    <p:sldId id="878" r:id="rId25"/>
    <p:sldId id="879" r:id="rId26"/>
    <p:sldId id="880" r:id="rId27"/>
    <p:sldId id="881" r:id="rId28"/>
    <p:sldId id="882" r:id="rId29"/>
    <p:sldId id="88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2018986"/>
            <a:ext cx="120168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Paravaasini</a:t>
            </a:r>
            <a:r>
              <a:rPr lang="en-US" sz="8800" b="1" dirty="0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Ne </a:t>
            </a:r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Jagamuna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98" y="1450242"/>
            <a:ext cx="11547566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పరవాసిని నే జగమున ప్రభువా</a:t>
            </a:r>
            <a:r>
              <a:rPr lang="te-IN" dirty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నడచుచున్నాను నీ </a:t>
            </a:r>
            <a:r>
              <a:rPr lang="te-IN" b="1" dirty="0" smtClean="0">
                <a:latin typeface="Gautami" panose="020B0502040204020203" pitchFamily="34" charset="0"/>
              </a:rPr>
              <a:t>దారిన్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Paravaasini Ne Jagamuna Prabhuvaa (2)</a:t>
            </a:r>
          </a:p>
          <a:p>
            <a:pPr marL="0" indent="0">
              <a:buNone/>
            </a:pPr>
            <a:r>
              <a:rPr lang="fi-FI" dirty="0"/>
              <a:t>Nadachuchunnaanu Nee </a:t>
            </a:r>
            <a:r>
              <a:rPr lang="fi-FI" dirty="0" smtClean="0"/>
              <a:t>Daarin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71" y="914665"/>
            <a:ext cx="10162902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గురి నీవే నా ప్రభువా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నీ దరినే జేరెదను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నేను.. నీ దరినే జేరెదను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Naa Guri Neeve Naa Prabhuvaa (2)</a:t>
            </a:r>
          </a:p>
          <a:p>
            <a:pPr marL="0" indent="0">
              <a:buNone/>
            </a:pPr>
            <a:r>
              <a:rPr lang="fi-FI" dirty="0"/>
              <a:t>Nee Darine Jeredanu</a:t>
            </a:r>
          </a:p>
          <a:p>
            <a:pPr marL="0" indent="0">
              <a:buNone/>
            </a:pPr>
            <a:r>
              <a:rPr lang="fi-FI" dirty="0"/>
              <a:t>Nenu.. Nee Darine </a:t>
            </a:r>
            <a:r>
              <a:rPr lang="fi-FI" dirty="0" smtClean="0"/>
              <a:t>Jeredanu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5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98" y="1450242"/>
            <a:ext cx="11547566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పరవాసిని నే జగమున ప్రభువా</a:t>
            </a:r>
            <a:r>
              <a:rPr lang="te-IN" dirty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నడచుచున్నాను నీ </a:t>
            </a:r>
            <a:r>
              <a:rPr lang="te-IN" b="1" dirty="0" smtClean="0">
                <a:latin typeface="Gautami" panose="020B0502040204020203" pitchFamily="34" charset="0"/>
              </a:rPr>
              <a:t>దారిన్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Paravaasini Ne Jagamuna Prabhuvaa (2)</a:t>
            </a:r>
          </a:p>
          <a:p>
            <a:pPr marL="0" indent="0">
              <a:buNone/>
            </a:pPr>
            <a:r>
              <a:rPr lang="fi-FI" dirty="0"/>
              <a:t>Nadachuchunnaanu Nee </a:t>
            </a:r>
            <a:r>
              <a:rPr lang="fi-FI" dirty="0" smtClean="0"/>
              <a:t>Daarin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71" y="914665"/>
            <a:ext cx="10162902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గురి నీవే నా ప్రభువా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నీ దరినే జేరెదను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నేను.. నీ దరినే జేరెదను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Naa Guri Neeve Naa Prabhuvaa (2)</a:t>
            </a:r>
          </a:p>
          <a:p>
            <a:pPr marL="0" indent="0">
              <a:buNone/>
            </a:pPr>
            <a:r>
              <a:rPr lang="fi-FI" dirty="0"/>
              <a:t>Nee Darine Jeredanu</a:t>
            </a:r>
          </a:p>
          <a:p>
            <a:pPr marL="0" indent="0">
              <a:buNone/>
            </a:pPr>
            <a:r>
              <a:rPr lang="fi-FI" dirty="0"/>
              <a:t>Nenu.. Nee Darine </a:t>
            </a:r>
            <a:r>
              <a:rPr lang="fi-FI" dirty="0" smtClean="0"/>
              <a:t>Jeredanu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5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586" y="1450242"/>
            <a:ext cx="10633165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లోకమంతా నాదని యెంచి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బంధు మిత్రులే ప్రియులనుకొంటిని </a:t>
            </a:r>
            <a:r>
              <a:rPr lang="te-IN" dirty="0">
                <a:latin typeface="Gautami" panose="020B0502040204020203" pitchFamily="34" charset="0"/>
              </a:rPr>
              <a:t>(2)</a:t>
            </a:r>
            <a:endParaRPr lang="en-US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Lokamanthaa Naadani Yenchi</a:t>
            </a:r>
          </a:p>
          <a:p>
            <a:pPr marL="0" indent="0">
              <a:buNone/>
            </a:pPr>
            <a:r>
              <a:rPr lang="fi-FI" dirty="0"/>
              <a:t>Bandhu Mithrule Priyulanukontini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6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9614" y="914665"/>
            <a:ext cx="8725986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అంతయు మోసమేగా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వ్యర్ధము సర్వమును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ఇలలో.. వ్యర్ధము సర్వమును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Anthayu Mosamegaa (2)</a:t>
            </a:r>
          </a:p>
          <a:p>
            <a:pPr marL="0" indent="0">
              <a:buNone/>
            </a:pPr>
            <a:r>
              <a:rPr lang="fi-FI" dirty="0"/>
              <a:t>Vyardhamu Sarvamunu</a:t>
            </a:r>
          </a:p>
          <a:p>
            <a:pPr marL="0" indent="0">
              <a:buNone/>
            </a:pPr>
            <a:r>
              <a:rPr lang="fi-FI" dirty="0"/>
              <a:t>Ilalo.. Vyardhamu Sarvamunu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98" y="1450242"/>
            <a:ext cx="11547566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పరవాసిని నే జగమున ప్రభువా</a:t>
            </a:r>
            <a:r>
              <a:rPr lang="te-IN" dirty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నడచుచున్నాను నీ </a:t>
            </a:r>
            <a:r>
              <a:rPr lang="te-IN" b="1" dirty="0" smtClean="0">
                <a:latin typeface="Gautami" panose="020B0502040204020203" pitchFamily="34" charset="0"/>
              </a:rPr>
              <a:t>దారిన్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Paravaasini Ne Jagamuna Prabhuvaa (2)</a:t>
            </a:r>
          </a:p>
          <a:p>
            <a:pPr marL="0" indent="0">
              <a:buNone/>
            </a:pPr>
            <a:r>
              <a:rPr lang="fi-FI" dirty="0"/>
              <a:t>Nadachuchunnaanu Nee </a:t>
            </a:r>
            <a:r>
              <a:rPr lang="fi-FI" dirty="0" smtClean="0"/>
              <a:t>Daarin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71" y="914665"/>
            <a:ext cx="10162902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గురి నీవే నా ప్రభువా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నీ దరినే జేరెదను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నేను.. నీ దరినే జేరెదను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Naa Guri Neeve Naa Prabhuvaa (2)</a:t>
            </a:r>
          </a:p>
          <a:p>
            <a:pPr marL="0" indent="0">
              <a:buNone/>
            </a:pPr>
            <a:r>
              <a:rPr lang="fi-FI" dirty="0"/>
              <a:t>Nee Darine Jeredanu</a:t>
            </a:r>
          </a:p>
          <a:p>
            <a:pPr marL="0" indent="0">
              <a:buNone/>
            </a:pPr>
            <a:r>
              <a:rPr lang="fi-FI" dirty="0"/>
              <a:t>Nenu.. Nee Darine </a:t>
            </a:r>
            <a:r>
              <a:rPr lang="fi-FI" dirty="0" smtClean="0"/>
              <a:t>Jeredanu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24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6920" y="1450242"/>
            <a:ext cx="9318115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ధన సంపదలు గౌరవములు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దహించిపోవు </a:t>
            </a:r>
            <a:r>
              <a:rPr lang="te-IN" b="1" dirty="0" smtClean="0">
                <a:latin typeface="Gautami" panose="020B0502040204020203" pitchFamily="34" charset="0"/>
              </a:rPr>
              <a:t>నీలోకమున </a:t>
            </a:r>
            <a:r>
              <a:rPr lang="te-IN" dirty="0">
                <a:latin typeface="Gautami" panose="020B0502040204020203" pitchFamily="34" charset="0"/>
              </a:rPr>
              <a:t>(2)</a:t>
            </a:r>
            <a:endParaRPr lang="en-US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Dhana Sampadalu Gouravamulu</a:t>
            </a:r>
          </a:p>
          <a:p>
            <a:pPr marL="0" indent="0">
              <a:buNone/>
            </a:pPr>
            <a:r>
              <a:rPr lang="fi-FI" dirty="0"/>
              <a:t>Dahinchipovu Neelokamuna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34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709" y="914665"/>
            <a:ext cx="10959737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పాపము నిండె జగములో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శాపము చేకూర్చుకొనే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లోకము.. శాపము చేకూర్చుకొనే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Paapamu Ninde Jagamulo (2)</a:t>
            </a:r>
          </a:p>
          <a:p>
            <a:pPr marL="0" indent="0">
              <a:buNone/>
            </a:pPr>
            <a:r>
              <a:rPr lang="fi-FI" dirty="0"/>
              <a:t>Shaapamu Chekoorchukone</a:t>
            </a:r>
          </a:p>
          <a:p>
            <a:pPr marL="0" indent="0">
              <a:buNone/>
            </a:pPr>
            <a:r>
              <a:rPr lang="fi-FI" dirty="0"/>
              <a:t>Lokamu.. Shaapamu Chekoorchukone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6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98" y="1450242"/>
            <a:ext cx="11547566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పరవాసిని నే జగమున ప్రభువా</a:t>
            </a:r>
            <a:r>
              <a:rPr lang="te-IN" dirty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నడచుచున్నాను నీ </a:t>
            </a:r>
            <a:r>
              <a:rPr lang="te-IN" b="1" dirty="0" smtClean="0">
                <a:latin typeface="Gautami" panose="020B0502040204020203" pitchFamily="34" charset="0"/>
              </a:rPr>
              <a:t>దారిన్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Paravaasini Ne Jagamuna Prabhuvaa (2)</a:t>
            </a:r>
          </a:p>
          <a:p>
            <a:pPr marL="0" indent="0">
              <a:buNone/>
            </a:pPr>
            <a:r>
              <a:rPr lang="fi-FI" dirty="0"/>
              <a:t>Nadachuchunnaanu Nee </a:t>
            </a:r>
            <a:r>
              <a:rPr lang="fi-FI" dirty="0" smtClean="0"/>
              <a:t>Daarin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6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71" y="914665"/>
            <a:ext cx="10162902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గురి నీవే నా ప్రభువా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నీ దరినే జేరెదను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నేను.. నీ దరినే జేరెదను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Naa Guri Neeve Naa Prabhuvaa (2)</a:t>
            </a:r>
          </a:p>
          <a:p>
            <a:pPr marL="0" indent="0">
              <a:buNone/>
            </a:pPr>
            <a:r>
              <a:rPr lang="fi-FI" dirty="0"/>
              <a:t>Nee Darine Jeredanu</a:t>
            </a:r>
          </a:p>
          <a:p>
            <a:pPr marL="0" indent="0">
              <a:buNone/>
            </a:pPr>
            <a:r>
              <a:rPr lang="fi-FI" dirty="0"/>
              <a:t>Nenu.. Nee Darine </a:t>
            </a:r>
            <a:r>
              <a:rPr lang="fi-FI" dirty="0" smtClean="0"/>
              <a:t>Jeredanu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60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094" y="1450242"/>
            <a:ext cx="10110646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తెలుపుము నా అంతము నాకు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తెలుపుము నా ఆయువు యెంతో </a:t>
            </a:r>
            <a:r>
              <a:rPr lang="te-IN" dirty="0">
                <a:latin typeface="Gautami" panose="020B0502040204020203" pitchFamily="34" charset="0"/>
              </a:rPr>
              <a:t>(2)</a:t>
            </a:r>
            <a:endParaRPr lang="en-US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Thelupumu Naa Anthamu Naaku</a:t>
            </a:r>
          </a:p>
          <a:p>
            <a:pPr marL="0" indent="0">
              <a:buNone/>
            </a:pPr>
            <a:r>
              <a:rPr lang="fi-FI" dirty="0"/>
              <a:t>Thelupumu Naa Aayuvu Yentho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7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9352" y="914665"/>
            <a:ext cx="9575074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తెలుపుము </a:t>
            </a:r>
            <a:r>
              <a:rPr lang="te-IN" b="1" dirty="0" smtClean="0">
                <a:latin typeface="Gautami" panose="020B0502040204020203" pitchFamily="34" charset="0"/>
              </a:rPr>
              <a:t>ఎంతల్పుడనో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విరిగి నలిగియున్నాను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నేను.. విరిగి నలిగియున్నాను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Thelupumu </a:t>
            </a:r>
            <a:r>
              <a:rPr lang="fi-FI" dirty="0" smtClean="0"/>
              <a:t>Yenthalpudano </a:t>
            </a:r>
            <a:r>
              <a:rPr lang="fi-FI" dirty="0"/>
              <a:t>(2)</a:t>
            </a:r>
          </a:p>
          <a:p>
            <a:pPr marL="0" indent="0">
              <a:buNone/>
            </a:pPr>
            <a:r>
              <a:rPr lang="fi-FI" dirty="0"/>
              <a:t>Virigi Naligiyunnaanu</a:t>
            </a:r>
          </a:p>
          <a:p>
            <a:pPr marL="0" indent="0">
              <a:buNone/>
            </a:pPr>
            <a:r>
              <a:rPr lang="fi-FI" dirty="0"/>
              <a:t>Nenu.. Virigi Naligiyunnaanu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53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98" y="1450242"/>
            <a:ext cx="11547566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పరవాసిని నే జగమున ప్రభువా</a:t>
            </a:r>
            <a:r>
              <a:rPr lang="te-IN" dirty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నడచుచున్నాను నీ </a:t>
            </a:r>
            <a:r>
              <a:rPr lang="te-IN" b="1" dirty="0" smtClean="0">
                <a:latin typeface="Gautami" panose="020B0502040204020203" pitchFamily="34" charset="0"/>
              </a:rPr>
              <a:t>దారిన్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Paravaasini Ne Jagamuna Prabhuvaa (2)</a:t>
            </a:r>
          </a:p>
          <a:p>
            <a:pPr marL="0" indent="0">
              <a:buNone/>
            </a:pPr>
            <a:r>
              <a:rPr lang="fi-FI" dirty="0"/>
              <a:t>Nadachuchunnaanu Nee </a:t>
            </a:r>
            <a:r>
              <a:rPr lang="fi-FI" dirty="0" smtClean="0"/>
              <a:t>Daarin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48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71" y="914665"/>
            <a:ext cx="10162902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గురి నీవే నా ప్రభువా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నీ దరినే జేరెదను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నేను.. నీ దరినే జేరెదను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Naa Guri Neeve Naa Prabhuvaa (2)</a:t>
            </a:r>
          </a:p>
          <a:p>
            <a:pPr marL="0" indent="0">
              <a:buNone/>
            </a:pPr>
            <a:r>
              <a:rPr lang="fi-FI" dirty="0"/>
              <a:t>Nee Darine Jeredanu</a:t>
            </a:r>
          </a:p>
          <a:p>
            <a:pPr marL="0" indent="0">
              <a:buNone/>
            </a:pPr>
            <a:r>
              <a:rPr lang="fi-FI" dirty="0"/>
              <a:t>Nenu.. Nee Darine </a:t>
            </a:r>
            <a:r>
              <a:rPr lang="fi-FI" dirty="0" smtClean="0"/>
              <a:t>Jeredanu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0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263" y="1450242"/>
            <a:ext cx="11403873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 దినము ప్రభు గుర్తెరిగితిని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నీ రక్తముచే మార్చబడితిని </a:t>
            </a:r>
            <a:r>
              <a:rPr lang="te-IN" dirty="0">
                <a:latin typeface="Gautami" panose="020B0502040204020203" pitchFamily="34" charset="0"/>
              </a:rPr>
              <a:t>(2)</a:t>
            </a:r>
            <a:endParaRPr lang="en-US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Aa Dinamu Prabhu Gurtherigithini</a:t>
            </a:r>
          </a:p>
          <a:p>
            <a:pPr marL="0" indent="0">
              <a:buNone/>
            </a:pPr>
            <a:r>
              <a:rPr lang="fi-FI" dirty="0"/>
              <a:t>Nee Rakthamuche Maarchabadithini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2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70" y="914665"/>
            <a:ext cx="10045334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క్షమాపణ పొందితివనగా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మహానందము కలిగే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నాలో.. మహానందము కలిగే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Kshamaapana Pondithivanagaa (2)</a:t>
            </a:r>
          </a:p>
          <a:p>
            <a:pPr marL="0" indent="0">
              <a:buNone/>
            </a:pPr>
            <a:r>
              <a:rPr lang="fi-FI" dirty="0"/>
              <a:t>Mahaanandamu Kalige</a:t>
            </a:r>
          </a:p>
          <a:p>
            <a:pPr marL="0" indent="0">
              <a:buNone/>
            </a:pPr>
            <a:r>
              <a:rPr lang="fi-FI" dirty="0"/>
              <a:t>Naalo.. Mahaanandamu Kalige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3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98" y="1450242"/>
            <a:ext cx="11547566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పరవాసిని నే జగమున ప్రభువా</a:t>
            </a:r>
            <a:r>
              <a:rPr lang="te-IN" dirty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నడచుచున్నాను నీ </a:t>
            </a:r>
            <a:r>
              <a:rPr lang="te-IN" b="1" dirty="0" smtClean="0">
                <a:latin typeface="Gautami" panose="020B0502040204020203" pitchFamily="34" charset="0"/>
              </a:rPr>
              <a:t>దారిన్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Paravaasini Ne Jagamuna Prabhuvaa (2)</a:t>
            </a:r>
          </a:p>
          <a:p>
            <a:pPr marL="0" indent="0">
              <a:buNone/>
            </a:pPr>
            <a:r>
              <a:rPr lang="fi-FI" dirty="0"/>
              <a:t>Nadachuchunnaanu Nee </a:t>
            </a:r>
            <a:r>
              <a:rPr lang="fi-FI" dirty="0" smtClean="0"/>
              <a:t>Daarin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2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71" y="914665"/>
            <a:ext cx="10162902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గురి నీవే నా ప్రభువా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నీ దరినే జేరెదను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నేను.. నీ దరినే జేరెదను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Naa Guri Neeve Naa Prabhuvaa (2)</a:t>
            </a:r>
          </a:p>
          <a:p>
            <a:pPr marL="0" indent="0">
              <a:buNone/>
            </a:pPr>
            <a:r>
              <a:rPr lang="fi-FI" dirty="0"/>
              <a:t>Nee Darine Jeredanu</a:t>
            </a:r>
          </a:p>
          <a:p>
            <a:pPr marL="0" indent="0">
              <a:buNone/>
            </a:pPr>
            <a:r>
              <a:rPr lang="fi-FI" dirty="0"/>
              <a:t>Nenu.. Nee Darine </a:t>
            </a:r>
            <a:r>
              <a:rPr lang="fi-FI" dirty="0" smtClean="0"/>
              <a:t>Jeredanu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8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097" y="1450242"/>
            <a:ext cx="9771017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యాత్రికుడనై ఈ లోకములో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సిలువ మోయుచు సాగెదనిలలో </a:t>
            </a:r>
            <a:r>
              <a:rPr lang="te-IN" dirty="0">
                <a:latin typeface="Gautami" panose="020B0502040204020203" pitchFamily="34" charset="0"/>
              </a:rPr>
              <a:t>(2)</a:t>
            </a:r>
            <a:endParaRPr lang="en-US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Yaathrikudanai Ee Lokamulo</a:t>
            </a:r>
          </a:p>
          <a:p>
            <a:pPr marL="0" indent="0">
              <a:buNone/>
            </a:pPr>
            <a:r>
              <a:rPr lang="fi-FI" dirty="0"/>
              <a:t>Siluva Moyuchu Saagedanilalo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1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4" y="914665"/>
            <a:ext cx="9366067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అమూల్యమైన ధనముగా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పొందితిని నేను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యేసునే.. పొందితిని </a:t>
            </a:r>
            <a:r>
              <a:rPr lang="te-IN" b="1" dirty="0" smtClean="0">
                <a:latin typeface="Gautami" panose="020B0502040204020203" pitchFamily="34" charset="0"/>
              </a:rPr>
              <a:t>నేను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Amoolyamaina </a:t>
            </a:r>
            <a:r>
              <a:rPr lang="fi-FI" dirty="0"/>
              <a:t>Dhanamugaa (2)</a:t>
            </a:r>
          </a:p>
          <a:p>
            <a:pPr marL="0" indent="0">
              <a:buNone/>
            </a:pPr>
            <a:r>
              <a:rPr lang="fi-FI" dirty="0"/>
              <a:t>Pondithini Nenu</a:t>
            </a:r>
          </a:p>
          <a:p>
            <a:pPr marL="0" indent="0">
              <a:buNone/>
            </a:pPr>
            <a:r>
              <a:rPr lang="fi-FI" dirty="0"/>
              <a:t>Yesune.. Pondithini Nenu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98" y="1450242"/>
            <a:ext cx="11547566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పరవాసిని నే జగమున ప్రభువా</a:t>
            </a:r>
            <a:r>
              <a:rPr lang="te-IN" dirty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నడచుచున్నాను నీ </a:t>
            </a:r>
            <a:r>
              <a:rPr lang="te-IN" b="1" dirty="0" smtClean="0">
                <a:latin typeface="Gautami" panose="020B0502040204020203" pitchFamily="34" charset="0"/>
              </a:rPr>
              <a:t>దారిన్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Paravaasini Ne Jagamuna Prabhuvaa (2)</a:t>
            </a:r>
          </a:p>
          <a:p>
            <a:pPr marL="0" indent="0">
              <a:buNone/>
            </a:pPr>
            <a:r>
              <a:rPr lang="fi-FI" dirty="0"/>
              <a:t>Nadachuchunnaanu Nee </a:t>
            </a:r>
            <a:r>
              <a:rPr lang="fi-FI" dirty="0" smtClean="0"/>
              <a:t>Daarin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71" y="914665"/>
            <a:ext cx="10162902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గురి నీవే నా ప్రభువా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నీ దరినే జేరెదను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నేను.. నీ దరినే జేరెదను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Naa Guri Neeve Naa Prabhuvaa (2)</a:t>
            </a:r>
          </a:p>
          <a:p>
            <a:pPr marL="0" indent="0">
              <a:buNone/>
            </a:pPr>
            <a:r>
              <a:rPr lang="fi-FI" dirty="0"/>
              <a:t>Nee Darine Jeredanu</a:t>
            </a:r>
          </a:p>
          <a:p>
            <a:pPr marL="0" indent="0">
              <a:buNone/>
            </a:pPr>
            <a:r>
              <a:rPr lang="fi-FI" dirty="0"/>
              <a:t>Nenu.. Nee Darine </a:t>
            </a:r>
            <a:r>
              <a:rPr lang="fi-FI" dirty="0" smtClean="0"/>
              <a:t>Jeredanu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68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2231" y="1450242"/>
            <a:ext cx="9274629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నేత్రములు మూయబడగా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నాదు యాత్ర ముగియునిలలో </a:t>
            </a:r>
            <a:r>
              <a:rPr lang="te-IN" dirty="0">
                <a:latin typeface="Gautami" panose="020B0502040204020203" pitchFamily="34" charset="0"/>
              </a:rPr>
              <a:t>(2)</a:t>
            </a:r>
            <a:endParaRPr lang="en-US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Naa Nethramulu Mooyabadagaa</a:t>
            </a:r>
          </a:p>
          <a:p>
            <a:pPr marL="0" indent="0">
              <a:buNone/>
            </a:pPr>
            <a:r>
              <a:rPr lang="fi-FI" dirty="0"/>
              <a:t>Naadu Yaathra Mugiyunilalo (2)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0973" y="914665"/>
            <a:ext cx="9810202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చేరుదున్ పరలోక దేశము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నాదు గానము ఇదియే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నిత్యము.. నాదు గానము ఇదియే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Cherudun Paraloka Deshamu (2)</a:t>
            </a:r>
          </a:p>
          <a:p>
            <a:pPr marL="0" indent="0">
              <a:buNone/>
            </a:pPr>
            <a:r>
              <a:rPr lang="fi-FI" dirty="0"/>
              <a:t>Naadu Gaanamu Idiye</a:t>
            </a:r>
          </a:p>
          <a:p>
            <a:pPr marL="0" indent="0">
              <a:buNone/>
            </a:pPr>
            <a:r>
              <a:rPr lang="fi-FI" dirty="0"/>
              <a:t>Nithyamu.. Naadu Gaanamu Idiye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5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98" y="1450242"/>
            <a:ext cx="11547566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పరవాసిని నే జగమున ప్రభువా</a:t>
            </a:r>
            <a:r>
              <a:rPr lang="te-IN" dirty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నడచుచున్నాను నీ </a:t>
            </a:r>
            <a:r>
              <a:rPr lang="te-IN" b="1" dirty="0" smtClean="0">
                <a:latin typeface="Gautami" panose="020B0502040204020203" pitchFamily="34" charset="0"/>
              </a:rPr>
              <a:t>దారిన్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Paravaasini Ne Jagamuna Prabhuvaa (2)</a:t>
            </a:r>
          </a:p>
          <a:p>
            <a:pPr marL="0" indent="0">
              <a:buNone/>
            </a:pPr>
            <a:r>
              <a:rPr lang="fi-FI" dirty="0"/>
              <a:t>Nadachuchunnaanu Nee </a:t>
            </a:r>
            <a:r>
              <a:rPr lang="fi-FI" dirty="0" smtClean="0"/>
              <a:t>Daarin</a:t>
            </a:r>
            <a:endParaRPr lang="fi-FI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2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71" y="914665"/>
            <a:ext cx="10162902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గురి నీవే నా ప్రభువా </a:t>
            </a:r>
            <a:r>
              <a:rPr lang="te-IN" dirty="0">
                <a:latin typeface="Gautami" panose="020B0502040204020203" pitchFamily="34" charset="0"/>
              </a:rPr>
              <a:t>(2)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నీ దరినే జేరెదను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నేను.. నీ దరినే జేరెదను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Naa Guri Neeve Naa Prabhuvaa (2)</a:t>
            </a:r>
          </a:p>
          <a:p>
            <a:pPr marL="0" indent="0">
              <a:buNone/>
            </a:pPr>
            <a:r>
              <a:rPr lang="fi-FI" dirty="0"/>
              <a:t>Nee Darine Jeredanu</a:t>
            </a:r>
          </a:p>
          <a:p>
            <a:pPr marL="0" indent="0">
              <a:buNone/>
            </a:pPr>
            <a:r>
              <a:rPr lang="fi-FI" dirty="0"/>
              <a:t>Nenu.. Nee Darine </a:t>
            </a:r>
            <a:r>
              <a:rPr lang="fi-FI" dirty="0" smtClean="0"/>
              <a:t>Jeredanu</a:t>
            </a:r>
          </a:p>
          <a:p>
            <a:pPr marL="0" indent="0">
              <a:buNone/>
            </a:pPr>
            <a:r>
              <a:rPr lang="fi-FI" dirty="0" smtClean="0"/>
              <a:t>				</a:t>
            </a:r>
            <a:r>
              <a:rPr lang="fi-FI" b="1" dirty="0" smtClean="0"/>
              <a:t>*******</a:t>
            </a:r>
            <a:endParaRPr lang="fi-FI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9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2791</TotalTime>
  <Words>671</Words>
  <Application>Microsoft Office PowerPoint</Application>
  <PresentationFormat>Widescreen</PresentationFormat>
  <Paragraphs>170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</cp:lastModifiedBy>
  <cp:revision>572</cp:revision>
  <dcterms:created xsi:type="dcterms:W3CDTF">2014-12-24T20:07:30Z</dcterms:created>
  <dcterms:modified xsi:type="dcterms:W3CDTF">2016-05-20T06:05:51Z</dcterms:modified>
</cp:coreProperties>
</file>