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0" r:id="rId1"/>
  </p:sldMasterIdLst>
  <p:sldIdLst>
    <p:sldId id="828" r:id="rId2"/>
    <p:sldId id="829" r:id="rId3"/>
    <p:sldId id="830" r:id="rId4"/>
    <p:sldId id="831" r:id="rId5"/>
    <p:sldId id="832" r:id="rId6"/>
    <p:sldId id="833" r:id="rId7"/>
    <p:sldId id="834" r:id="rId8"/>
    <p:sldId id="846" r:id="rId9"/>
    <p:sldId id="847" r:id="rId10"/>
    <p:sldId id="837" r:id="rId11"/>
    <p:sldId id="838" r:id="rId12"/>
    <p:sldId id="839" r:id="rId13"/>
    <p:sldId id="840" r:id="rId14"/>
    <p:sldId id="848" r:id="rId15"/>
    <p:sldId id="849" r:id="rId16"/>
    <p:sldId id="850" r:id="rId17"/>
    <p:sldId id="851" r:id="rId18"/>
    <p:sldId id="852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81D"/>
    <a:srgbClr val="FF8A3B"/>
    <a:srgbClr val="FF9B57"/>
    <a:srgbClr val="FF6600"/>
    <a:srgbClr val="96FE98"/>
    <a:srgbClr val="96FE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5" autoAdjust="0"/>
    <p:restoredTop sz="94660"/>
  </p:normalViewPr>
  <p:slideViewPr>
    <p:cSldViewPr snapToGrid="0">
      <p:cViewPr varScale="1">
        <p:scale>
          <a:sx n="69" d="100"/>
          <a:sy n="69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3/12/2016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6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4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3/12/2016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085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3/12/2016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330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3/12/2016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69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3/12/2016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333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3/12/2016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98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3/12/2016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61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3/12/2016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733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3/12/2016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813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3/12/2016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796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3/12/2016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4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BA8BD-B490-4EEF-8C6B-EA8CFFF5FB9F}" type="datetimeFigureOut">
              <a:rPr lang="en-US" smtClean="0"/>
              <a:t>3/12/2016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795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680" y="2035727"/>
            <a:ext cx="1201687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err="1" smtClean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Intha</a:t>
            </a:r>
            <a:r>
              <a:rPr lang="en-US" sz="8800" b="1" dirty="0" smtClean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8800" b="1" dirty="0" err="1" smtClean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Kaalam</a:t>
            </a:r>
            <a:endParaRPr lang="en-US" sz="8800" b="1" dirty="0" smtClean="0">
              <a:solidFill>
                <a:schemeClr val="accent3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15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6229" y="1413821"/>
            <a:ext cx="8397022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ఇంత కాలం నీదు కృపలో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కాచిన దేవా </a:t>
            </a:r>
            <a:endParaRPr lang="en-US" b="1" dirty="0" smtClean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en-US" dirty="0" err="1" smtClean="0"/>
              <a:t>Intha</a:t>
            </a:r>
            <a:r>
              <a:rPr lang="en-US" dirty="0" smtClean="0"/>
              <a:t> </a:t>
            </a:r>
            <a:r>
              <a:rPr lang="en-US" dirty="0" err="1"/>
              <a:t>Kaalam</a:t>
            </a:r>
            <a:r>
              <a:rPr lang="en-US" dirty="0"/>
              <a:t> </a:t>
            </a:r>
            <a:r>
              <a:rPr lang="en-US" dirty="0" err="1"/>
              <a:t>Needu</a:t>
            </a:r>
            <a:r>
              <a:rPr lang="en-US" dirty="0"/>
              <a:t> </a:t>
            </a:r>
            <a:r>
              <a:rPr lang="en-US" dirty="0" err="1"/>
              <a:t>Krupalo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Kaachina</a:t>
            </a:r>
            <a:r>
              <a:rPr lang="en-US" dirty="0"/>
              <a:t> </a:t>
            </a:r>
            <a:r>
              <a:rPr lang="en-US" dirty="0" err="1" smtClean="0"/>
              <a:t>Devaa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26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6229" y="1413821"/>
            <a:ext cx="8397022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ఇకను కూడా మాకు తోడు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నీడ నీవే కదా </a:t>
            </a:r>
            <a:endParaRPr lang="en-US" b="1" dirty="0" smtClean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en-US" dirty="0" err="1" smtClean="0"/>
              <a:t>Ikanu</a:t>
            </a:r>
            <a:r>
              <a:rPr lang="en-US" dirty="0" smtClean="0"/>
              <a:t> </a:t>
            </a:r>
            <a:r>
              <a:rPr lang="en-US" dirty="0" err="1"/>
              <a:t>Koodaa</a:t>
            </a:r>
            <a:r>
              <a:rPr lang="en-US" dirty="0"/>
              <a:t> </a:t>
            </a:r>
            <a:r>
              <a:rPr lang="en-US" dirty="0" err="1"/>
              <a:t>Maaku</a:t>
            </a:r>
            <a:r>
              <a:rPr lang="en-US" dirty="0"/>
              <a:t> </a:t>
            </a:r>
            <a:r>
              <a:rPr lang="en-US" dirty="0" err="1"/>
              <a:t>Thodu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Needa</a:t>
            </a:r>
            <a:r>
              <a:rPr lang="en-US" dirty="0"/>
              <a:t> </a:t>
            </a:r>
            <a:r>
              <a:rPr lang="en-US" dirty="0" err="1"/>
              <a:t>Neeve</a:t>
            </a:r>
            <a:r>
              <a:rPr lang="en-US" dirty="0"/>
              <a:t> </a:t>
            </a:r>
            <a:r>
              <a:rPr lang="en-US" dirty="0" err="1" smtClean="0"/>
              <a:t>Kadaa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557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6229" y="1413821"/>
            <a:ext cx="8397022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ఇంత కాలం నీదు కృపలో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కాచిన దేవా </a:t>
            </a:r>
            <a:endParaRPr lang="en-US" b="1" dirty="0" smtClean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en-US" dirty="0" err="1" smtClean="0"/>
              <a:t>Intha</a:t>
            </a:r>
            <a:r>
              <a:rPr lang="en-US" dirty="0" smtClean="0"/>
              <a:t> </a:t>
            </a:r>
            <a:r>
              <a:rPr lang="en-US" dirty="0" err="1"/>
              <a:t>Kaalam</a:t>
            </a:r>
            <a:r>
              <a:rPr lang="en-US" dirty="0"/>
              <a:t> </a:t>
            </a:r>
            <a:r>
              <a:rPr lang="en-US" dirty="0" err="1"/>
              <a:t>Needu</a:t>
            </a:r>
            <a:r>
              <a:rPr lang="en-US" dirty="0"/>
              <a:t> </a:t>
            </a:r>
            <a:r>
              <a:rPr lang="en-US" dirty="0" err="1"/>
              <a:t>Krupalo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Kaachina</a:t>
            </a:r>
            <a:r>
              <a:rPr lang="en-US" dirty="0"/>
              <a:t> </a:t>
            </a:r>
            <a:r>
              <a:rPr lang="en-US" dirty="0" err="1" smtClean="0"/>
              <a:t>Devaa</a:t>
            </a:r>
            <a:endParaRPr lang="en-US" b="1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714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6229" y="1413821"/>
            <a:ext cx="7868986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ఎన్ని ఏళ్ళు గడచినా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ఎన్ని తరాలు మారినా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 </a:t>
            </a:r>
            <a:endParaRPr lang="en-US" b="1" dirty="0" smtClean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 smtClean="0"/>
              <a:t>Enni </a:t>
            </a:r>
            <a:r>
              <a:rPr lang="fi-FI" dirty="0"/>
              <a:t>Aellu Gadachinaa </a:t>
            </a:r>
          </a:p>
          <a:p>
            <a:pPr marL="0" indent="0">
              <a:buNone/>
            </a:pPr>
            <a:r>
              <a:rPr lang="fi-FI" dirty="0" smtClean="0"/>
              <a:t>Enni </a:t>
            </a:r>
            <a:r>
              <a:rPr lang="fi-FI" dirty="0"/>
              <a:t>Tharaalu </a:t>
            </a:r>
            <a:r>
              <a:rPr lang="fi-FI" dirty="0" smtClean="0"/>
              <a:t>Maarinaa (2</a:t>
            </a:r>
            <a:r>
              <a:rPr lang="fi-FI" dirty="0" smtClean="0"/>
              <a:t>)</a:t>
            </a:r>
            <a:endParaRPr lang="en-US" b="1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399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63394" y="1413821"/>
            <a:ext cx="5445034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మారని వీడని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ప్రేమే నీదయ్యా </a:t>
            </a:r>
            <a:endParaRPr lang="en-US" b="1" dirty="0" smtClean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 smtClean="0"/>
              <a:t>Maarani </a:t>
            </a:r>
            <a:r>
              <a:rPr lang="fi-FI" dirty="0"/>
              <a:t>Veedani </a:t>
            </a:r>
            <a:endParaRPr lang="fi-FI" dirty="0" smtClean="0"/>
          </a:p>
          <a:p>
            <a:pPr marL="0" indent="0">
              <a:buNone/>
            </a:pPr>
            <a:r>
              <a:rPr lang="fi-FI" dirty="0" smtClean="0"/>
              <a:t>Preme </a:t>
            </a:r>
            <a:r>
              <a:rPr lang="fi-FI" dirty="0" smtClean="0"/>
              <a:t>Needayyaa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435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27366" y="1413821"/>
            <a:ext cx="7469772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మార్చిన నా జీవితం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నీకే యేసయ్యా </a:t>
            </a:r>
            <a:endParaRPr lang="en-US" b="1" dirty="0" smtClean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 smtClean="0"/>
              <a:t>Maarchina </a:t>
            </a:r>
            <a:r>
              <a:rPr lang="fi-FI" dirty="0"/>
              <a:t>Naa Jeevitham </a:t>
            </a:r>
            <a:endParaRPr lang="fi-FI" dirty="0" smtClean="0"/>
          </a:p>
          <a:p>
            <a:pPr marL="0" indent="0">
              <a:buNone/>
            </a:pPr>
            <a:r>
              <a:rPr lang="fi-FI" dirty="0" smtClean="0"/>
              <a:t>Neeke </a:t>
            </a:r>
            <a:r>
              <a:rPr lang="fi-FI" dirty="0" smtClean="0"/>
              <a:t>Yesayyaa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219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63394" y="1413821"/>
            <a:ext cx="5445034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మారని వీడని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ప్రేమే నీదయ్యా </a:t>
            </a:r>
            <a:endParaRPr lang="en-US" b="1" dirty="0" smtClean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 smtClean="0"/>
              <a:t>Maarani </a:t>
            </a:r>
            <a:r>
              <a:rPr lang="fi-FI" dirty="0"/>
              <a:t>Veedani </a:t>
            </a:r>
            <a:endParaRPr lang="fi-FI" dirty="0" smtClean="0"/>
          </a:p>
          <a:p>
            <a:pPr marL="0" indent="0">
              <a:buNone/>
            </a:pPr>
            <a:r>
              <a:rPr lang="fi-FI" dirty="0" smtClean="0"/>
              <a:t>Preme </a:t>
            </a:r>
            <a:r>
              <a:rPr lang="fi-FI" dirty="0" smtClean="0"/>
              <a:t>Needayyaa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08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27366" y="1413821"/>
            <a:ext cx="7469772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మార్చిన నా జీవితం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నీకే యేసయ్యా </a:t>
            </a:r>
            <a:endParaRPr lang="en-US" b="1" dirty="0" smtClean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 smtClean="0"/>
              <a:t>Maarchina </a:t>
            </a:r>
            <a:r>
              <a:rPr lang="fi-FI" dirty="0"/>
              <a:t>Naa Jeevitham </a:t>
            </a:r>
            <a:endParaRPr lang="fi-FI" dirty="0" smtClean="0"/>
          </a:p>
          <a:p>
            <a:pPr marL="0" indent="0">
              <a:buNone/>
            </a:pPr>
            <a:r>
              <a:rPr lang="fi-FI" dirty="0" smtClean="0"/>
              <a:t>Neeke </a:t>
            </a:r>
            <a:r>
              <a:rPr lang="fi-FI" dirty="0" smtClean="0"/>
              <a:t>Yesayyaa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199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6229" y="1413821"/>
            <a:ext cx="8397022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ఇంత కాలం నీదు కృపలో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కాచిన దేవా </a:t>
            </a:r>
            <a:endParaRPr lang="en-US" b="1" dirty="0" smtClean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Intha</a:t>
            </a:r>
            <a:r>
              <a:rPr lang="en-US" dirty="0" smtClean="0"/>
              <a:t> </a:t>
            </a:r>
            <a:r>
              <a:rPr lang="en-US" dirty="0" err="1"/>
              <a:t>Kaalam</a:t>
            </a:r>
            <a:r>
              <a:rPr lang="en-US" dirty="0"/>
              <a:t> </a:t>
            </a:r>
            <a:r>
              <a:rPr lang="en-US" dirty="0" err="1"/>
              <a:t>Needu</a:t>
            </a:r>
            <a:r>
              <a:rPr lang="en-US" dirty="0"/>
              <a:t> </a:t>
            </a:r>
            <a:r>
              <a:rPr lang="en-US" dirty="0" err="1"/>
              <a:t>Krupalo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Kaachina</a:t>
            </a:r>
            <a:r>
              <a:rPr lang="en-US" dirty="0"/>
              <a:t> </a:t>
            </a:r>
            <a:r>
              <a:rPr lang="en-US" dirty="0" err="1" smtClean="0"/>
              <a:t>Devaa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135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0464" y="1413821"/>
            <a:ext cx="9329452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నీవు చేసిన మేలులు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తలచుకుందును అనుదినం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 </a:t>
            </a:r>
            <a:endParaRPr lang="en-US" b="1" dirty="0" smtClean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 smtClean="0"/>
              <a:t>Neevu </a:t>
            </a:r>
            <a:r>
              <a:rPr lang="fi-FI" dirty="0"/>
              <a:t>Chesina Melulu </a:t>
            </a:r>
            <a:endParaRPr lang="fi-FI" dirty="0" smtClean="0"/>
          </a:p>
          <a:p>
            <a:pPr marL="0" indent="0">
              <a:buNone/>
            </a:pPr>
            <a:r>
              <a:rPr lang="fi-FI" dirty="0" smtClean="0"/>
              <a:t>Thalachukundunu Anudinam (2</a:t>
            </a:r>
            <a:r>
              <a:rPr lang="fi-FI" dirty="0" smtClean="0"/>
              <a:t>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005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0250" y="1413821"/>
            <a:ext cx="7234640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స్తుతి స్తోత్రము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నీకే యేసయ్యా </a:t>
            </a:r>
            <a:endParaRPr lang="en-US" b="1" dirty="0" smtClean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 smtClean="0"/>
              <a:t>Naa </a:t>
            </a:r>
            <a:r>
              <a:rPr lang="fi-FI" dirty="0"/>
              <a:t>Sthuthi Sthothramu </a:t>
            </a:r>
            <a:endParaRPr lang="fi-FI" dirty="0" smtClean="0"/>
          </a:p>
          <a:p>
            <a:pPr marL="0" indent="0">
              <a:buNone/>
            </a:pPr>
            <a:r>
              <a:rPr lang="fi-FI" dirty="0" smtClean="0"/>
              <a:t>Neeke </a:t>
            </a:r>
            <a:r>
              <a:rPr lang="fi-FI" dirty="0" smtClean="0"/>
              <a:t>Yesayyaa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250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94022" y="1413821"/>
            <a:ext cx="5693228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వేరుగా ఏమియు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చెల్లించలేనయ్యా </a:t>
            </a:r>
            <a:endParaRPr lang="en-US" b="1" dirty="0" smtClean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 smtClean="0"/>
              <a:t>Verugaa </a:t>
            </a:r>
            <a:r>
              <a:rPr lang="fi-FI" dirty="0"/>
              <a:t>Emiyu </a:t>
            </a:r>
            <a:endParaRPr lang="fi-FI" dirty="0" smtClean="0"/>
          </a:p>
          <a:p>
            <a:pPr marL="0" indent="0">
              <a:buNone/>
            </a:pPr>
            <a:r>
              <a:rPr lang="fi-FI" dirty="0" smtClean="0"/>
              <a:t>Chellinchalenayyaa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860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0250" y="1413821"/>
            <a:ext cx="7234640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స్తుతి స్తోత్రము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నీకే యేసయ్యా </a:t>
            </a:r>
            <a:endParaRPr lang="en-US" b="1" dirty="0" smtClean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 smtClean="0"/>
              <a:t>Naa </a:t>
            </a:r>
            <a:r>
              <a:rPr lang="fi-FI" dirty="0"/>
              <a:t>Sthuthi Sthothramu </a:t>
            </a:r>
            <a:endParaRPr lang="fi-FI" dirty="0" smtClean="0"/>
          </a:p>
          <a:p>
            <a:pPr marL="0" indent="0">
              <a:buNone/>
            </a:pPr>
            <a:r>
              <a:rPr lang="fi-FI" dirty="0" smtClean="0"/>
              <a:t>Neeke </a:t>
            </a:r>
            <a:r>
              <a:rPr lang="fi-FI" dirty="0" smtClean="0"/>
              <a:t>Yesayyaa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114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94022" y="1413821"/>
            <a:ext cx="5693228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వేరుగా ఏమియు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చెల్లించలేనయ్యా </a:t>
            </a:r>
            <a:endParaRPr lang="en-US" b="1" dirty="0" smtClean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 smtClean="0"/>
              <a:t>Verugaa </a:t>
            </a:r>
            <a:r>
              <a:rPr lang="fi-FI" dirty="0"/>
              <a:t>Emiyu </a:t>
            </a:r>
            <a:endParaRPr lang="fi-FI" dirty="0" smtClean="0"/>
          </a:p>
          <a:p>
            <a:pPr marL="0" indent="0">
              <a:buNone/>
            </a:pPr>
            <a:r>
              <a:rPr lang="fi-FI" dirty="0" smtClean="0"/>
              <a:t>Chellinchalenayyaa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86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6229" y="1413821"/>
            <a:ext cx="8397022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ఇంత కాలం నీదు కృపలో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కాచిన దేవా </a:t>
            </a:r>
            <a:endParaRPr lang="en-US" b="1" dirty="0" smtClean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en-US" dirty="0" err="1" smtClean="0"/>
              <a:t>Intha</a:t>
            </a:r>
            <a:r>
              <a:rPr lang="en-US" dirty="0" smtClean="0"/>
              <a:t> </a:t>
            </a:r>
            <a:r>
              <a:rPr lang="en-US" dirty="0" err="1"/>
              <a:t>Kaalam</a:t>
            </a:r>
            <a:r>
              <a:rPr lang="en-US" dirty="0"/>
              <a:t> </a:t>
            </a:r>
            <a:r>
              <a:rPr lang="en-US" dirty="0" err="1"/>
              <a:t>Needu</a:t>
            </a:r>
            <a:r>
              <a:rPr lang="en-US" dirty="0"/>
              <a:t> </a:t>
            </a:r>
            <a:r>
              <a:rPr lang="en-US" dirty="0" err="1"/>
              <a:t>Krupalo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Kaachina</a:t>
            </a:r>
            <a:r>
              <a:rPr lang="en-US" dirty="0"/>
              <a:t> </a:t>
            </a:r>
            <a:r>
              <a:rPr lang="en-US" dirty="0" err="1" smtClean="0"/>
              <a:t>Devaa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80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6229" y="1413821"/>
            <a:ext cx="8397022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ఇకను కూడా మాకు తోడు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నీడ నీవే కదా </a:t>
            </a:r>
            <a:endParaRPr lang="en-US" b="1" dirty="0" smtClean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en-US" dirty="0" err="1" smtClean="0"/>
              <a:t>Ikanu</a:t>
            </a:r>
            <a:r>
              <a:rPr lang="en-US" dirty="0" smtClean="0"/>
              <a:t> </a:t>
            </a:r>
            <a:r>
              <a:rPr lang="en-US" dirty="0" err="1"/>
              <a:t>Koodaa</a:t>
            </a:r>
            <a:r>
              <a:rPr lang="en-US" dirty="0"/>
              <a:t> </a:t>
            </a:r>
            <a:r>
              <a:rPr lang="en-US" dirty="0" err="1"/>
              <a:t>Maaku</a:t>
            </a:r>
            <a:r>
              <a:rPr lang="en-US" dirty="0"/>
              <a:t> </a:t>
            </a:r>
            <a:r>
              <a:rPr lang="en-US" dirty="0" err="1"/>
              <a:t>Thodu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Needa</a:t>
            </a:r>
            <a:r>
              <a:rPr lang="en-US" dirty="0"/>
              <a:t> </a:t>
            </a:r>
            <a:r>
              <a:rPr lang="en-US" dirty="0" err="1"/>
              <a:t>Neeve</a:t>
            </a:r>
            <a:r>
              <a:rPr lang="en-US" dirty="0"/>
              <a:t> </a:t>
            </a:r>
            <a:r>
              <a:rPr lang="en-US" dirty="0" err="1" smtClean="0"/>
              <a:t>Kadaa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324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6229" y="1413821"/>
            <a:ext cx="8397022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ఇంత కాలం నీదు కృపలో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కాచిన దేవా </a:t>
            </a:r>
            <a:endParaRPr lang="en-US" b="1" dirty="0" smtClean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en-US" dirty="0" err="1" smtClean="0"/>
              <a:t>Intha</a:t>
            </a:r>
            <a:r>
              <a:rPr lang="en-US" dirty="0" smtClean="0"/>
              <a:t> </a:t>
            </a:r>
            <a:r>
              <a:rPr lang="en-US" dirty="0" err="1"/>
              <a:t>Kaalam</a:t>
            </a:r>
            <a:r>
              <a:rPr lang="en-US" dirty="0"/>
              <a:t> </a:t>
            </a:r>
            <a:r>
              <a:rPr lang="en-US" dirty="0" err="1"/>
              <a:t>Needu</a:t>
            </a:r>
            <a:r>
              <a:rPr lang="en-US" dirty="0"/>
              <a:t> </a:t>
            </a:r>
            <a:r>
              <a:rPr lang="en-US" dirty="0" err="1"/>
              <a:t>Krupalo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Kaachina</a:t>
            </a:r>
            <a:r>
              <a:rPr lang="en-US" dirty="0"/>
              <a:t> </a:t>
            </a:r>
            <a:r>
              <a:rPr lang="en-US" dirty="0" err="1" smtClean="0"/>
              <a:t>Devaa</a:t>
            </a:r>
            <a:endParaRPr lang="en-US" dirty="0" smtClean="0"/>
          </a:p>
          <a:p>
            <a:pPr marL="0" indent="0">
              <a:buNone/>
            </a:pPr>
            <a:r>
              <a:rPr lang="en-US" b="1" dirty="0" smtClean="0">
                <a:ea typeface="Verdana" panose="020B0604030504040204" pitchFamily="34" charset="0"/>
              </a:rPr>
              <a:t>			*******</a:t>
            </a:r>
            <a:endParaRPr lang="en-US" b="1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13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2725</TotalTime>
  <Words>192</Words>
  <Application>Microsoft Office PowerPoint</Application>
  <PresentationFormat>Widescreen</PresentationFormat>
  <Paragraphs>87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Gautami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Kranthi Chepuri (Wipro Ltd.)</dc:creator>
  <cp:lastModifiedBy>Kranthi Chepuri (Tata Consultancy Services)</cp:lastModifiedBy>
  <cp:revision>446</cp:revision>
  <dcterms:created xsi:type="dcterms:W3CDTF">2014-12-24T20:07:30Z</dcterms:created>
  <dcterms:modified xsi:type="dcterms:W3CDTF">2016-03-12T21:02:18Z</dcterms:modified>
</cp:coreProperties>
</file>