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28" r:id="rId2"/>
    <p:sldId id="837" r:id="rId3"/>
    <p:sldId id="838" r:id="rId4"/>
    <p:sldId id="839" r:id="rId5"/>
    <p:sldId id="840" r:id="rId6"/>
    <p:sldId id="841" r:id="rId7"/>
    <p:sldId id="842" r:id="rId8"/>
    <p:sldId id="84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73" d="100"/>
          <a:sy n="73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680" y="2388428"/>
            <a:ext cx="120168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Jeevanadini</a:t>
            </a:r>
            <a:endParaRPr lang="en-US" sz="8800" b="1" dirty="0" smtClean="0">
              <a:solidFill>
                <a:schemeClr val="accent3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5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0415" y="1504900"/>
            <a:ext cx="8748251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జీవనదిని నా హృదయములో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ప్రవహింప చేయుమయ్యా (2)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/>
              <a:t>Jeevanadini</a:t>
            </a:r>
            <a:r>
              <a:rPr lang="en-US" dirty="0"/>
              <a:t> </a:t>
            </a: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Hrudayamulo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Pravahimpa</a:t>
            </a:r>
            <a:r>
              <a:rPr lang="en-US" dirty="0"/>
              <a:t> </a:t>
            </a:r>
            <a:r>
              <a:rPr lang="en-US" dirty="0" err="1"/>
              <a:t>Cheyumayyaa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06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2144" y="1504900"/>
            <a:ext cx="10476411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శరీర క్రియలన్నియు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నాలో నశియింప చేయుమయ్యా (2)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/>
              <a:t>Shareera</a:t>
            </a:r>
            <a:r>
              <a:rPr lang="en-US" dirty="0"/>
              <a:t> </a:t>
            </a:r>
            <a:r>
              <a:rPr lang="en-US" dirty="0" err="1"/>
              <a:t>Kriyalanniyu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Naalo</a:t>
            </a:r>
            <a:r>
              <a:rPr lang="en-US" dirty="0"/>
              <a:t> </a:t>
            </a:r>
            <a:r>
              <a:rPr lang="en-US" dirty="0" err="1"/>
              <a:t>Nashiyimpa</a:t>
            </a:r>
            <a:r>
              <a:rPr lang="en-US" dirty="0"/>
              <a:t> </a:t>
            </a:r>
            <a:r>
              <a:rPr lang="en-US" dirty="0" err="1"/>
              <a:t>Cheyumayyaa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91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0415" y="1504900"/>
            <a:ext cx="8748251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జీవనదిని నా హృదయములో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ప్రవహింప చేయుమయ్యా (2)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/>
              <a:t>Jeevanadini</a:t>
            </a:r>
            <a:r>
              <a:rPr lang="en-US" dirty="0"/>
              <a:t> </a:t>
            </a: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Hrudayamulo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Pravahimpa</a:t>
            </a:r>
            <a:r>
              <a:rPr lang="en-US" dirty="0"/>
              <a:t> </a:t>
            </a:r>
            <a:r>
              <a:rPr lang="en-US" dirty="0" err="1"/>
              <a:t>Cheyumayyaa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10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7724" y="1504900"/>
            <a:ext cx="944445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బలహీన సమయములో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బలము </a:t>
            </a:r>
            <a:r>
              <a:rPr lang="te-IN" b="1" dirty="0" smtClean="0">
                <a:latin typeface="Gautami" panose="020B0502040204020203" pitchFamily="34" charset="0"/>
                <a:cs typeface="Gautami" panose="020B0502040204020203" pitchFamily="34" charset="0"/>
              </a:rPr>
              <a:t>ప్రసాదించుము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(2)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/>
              <a:t>Balaheena</a:t>
            </a:r>
            <a:r>
              <a:rPr lang="en-US" dirty="0"/>
              <a:t> </a:t>
            </a:r>
            <a:r>
              <a:rPr lang="en-US" dirty="0" err="1"/>
              <a:t>Samayamulo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Nee </a:t>
            </a:r>
            <a:r>
              <a:rPr lang="en-US" dirty="0" err="1"/>
              <a:t>Balamu</a:t>
            </a:r>
            <a:r>
              <a:rPr lang="en-US" dirty="0"/>
              <a:t> </a:t>
            </a:r>
            <a:r>
              <a:rPr lang="en-US" dirty="0" err="1"/>
              <a:t>Prasaadinchumu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25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0415" y="1504900"/>
            <a:ext cx="8748251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జీవనదిని నా హృదయములో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ప్రవహింప చేయుమయ్యా (2)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/>
              <a:t>Jeevanadini</a:t>
            </a:r>
            <a:r>
              <a:rPr lang="en-US" dirty="0"/>
              <a:t> </a:t>
            </a: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Hrudayamulo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Pravahimpa</a:t>
            </a:r>
            <a:r>
              <a:rPr lang="en-US" dirty="0"/>
              <a:t> </a:t>
            </a:r>
            <a:r>
              <a:rPr lang="en-US" dirty="0" err="1"/>
              <a:t>Cheyumayyaa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85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8457" y="1504900"/>
            <a:ext cx="10842172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ఆత్మీయ వరములతో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నన్ను అభిషేకం చేయుమయ్యా (2)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/>
              <a:t>Aathmeeya</a:t>
            </a:r>
            <a:r>
              <a:rPr lang="en-US" dirty="0"/>
              <a:t> </a:t>
            </a:r>
            <a:r>
              <a:rPr lang="en-US" dirty="0" err="1"/>
              <a:t>Varamulatho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Nannu</a:t>
            </a:r>
            <a:r>
              <a:rPr lang="en-US" dirty="0"/>
              <a:t> </a:t>
            </a:r>
            <a:r>
              <a:rPr lang="en-US" dirty="0" err="1"/>
              <a:t>Abhishekam</a:t>
            </a:r>
            <a:r>
              <a:rPr lang="en-US" dirty="0"/>
              <a:t> </a:t>
            </a:r>
            <a:r>
              <a:rPr lang="en-US" dirty="0" err="1"/>
              <a:t>Cheyumayyaa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73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0415" y="1504900"/>
            <a:ext cx="8748251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జీవనదిని నా హృదయములో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ప్రవహింప చేయుమయ్యా (2)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/>
              <a:t>Jeevanadini</a:t>
            </a:r>
            <a:r>
              <a:rPr lang="en-US" dirty="0"/>
              <a:t> </a:t>
            </a: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Hrudayamulo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Pravahimpa</a:t>
            </a:r>
            <a:r>
              <a:rPr lang="en-US" dirty="0"/>
              <a:t> </a:t>
            </a:r>
            <a:r>
              <a:rPr lang="en-US" dirty="0" err="1"/>
              <a:t>Cheyumayyaa</a:t>
            </a:r>
            <a:r>
              <a:rPr lang="en-US" dirty="0"/>
              <a:t> (2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>
                <a:ea typeface="Verdana" panose="020B0604030504040204" pitchFamily="34" charset="0"/>
              </a:rPr>
              <a:t>			</a:t>
            </a:r>
            <a:r>
              <a:rPr lang="en-US" b="1" dirty="0" smtClean="0">
                <a:ea typeface="Verdana" panose="020B0604030504040204" pitchFamily="34" charset="0"/>
              </a:rPr>
              <a:t>*******</a:t>
            </a:r>
            <a:endParaRPr lang="en-US" b="1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74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2737</TotalTime>
  <Words>113</Words>
  <Application>Microsoft Office PowerPoint</Application>
  <PresentationFormat>Widescreen</PresentationFormat>
  <Paragraphs>37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Gautami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Chepuri (Tata Consultancy Services)</cp:lastModifiedBy>
  <cp:revision>468</cp:revision>
  <dcterms:created xsi:type="dcterms:W3CDTF">2014-12-24T20:07:30Z</dcterms:created>
  <dcterms:modified xsi:type="dcterms:W3CDTF">2016-02-13T09:52:22Z</dcterms:modified>
</cp:coreProperties>
</file>