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0" r:id="rId1"/>
  </p:sldMasterIdLst>
  <p:sldIdLst>
    <p:sldId id="828" r:id="rId2"/>
    <p:sldId id="853" r:id="rId3"/>
    <p:sldId id="856" r:id="rId4"/>
    <p:sldId id="879" r:id="rId5"/>
    <p:sldId id="880" r:id="rId6"/>
    <p:sldId id="881" r:id="rId7"/>
    <p:sldId id="858" r:id="rId8"/>
    <p:sldId id="859" r:id="rId9"/>
    <p:sldId id="882" r:id="rId10"/>
    <p:sldId id="883" r:id="rId11"/>
    <p:sldId id="884" r:id="rId12"/>
    <p:sldId id="885" r:id="rId13"/>
    <p:sldId id="864" r:id="rId14"/>
    <p:sldId id="865" r:id="rId15"/>
    <p:sldId id="866" r:id="rId16"/>
    <p:sldId id="867" r:id="rId17"/>
    <p:sldId id="886" r:id="rId18"/>
    <p:sldId id="887" r:id="rId19"/>
    <p:sldId id="870" r:id="rId20"/>
    <p:sldId id="871" r:id="rId21"/>
    <p:sldId id="872" r:id="rId22"/>
    <p:sldId id="873" r:id="rId23"/>
    <p:sldId id="888" r:id="rId24"/>
    <p:sldId id="889" r:id="rId25"/>
    <p:sldId id="892" r:id="rId26"/>
    <p:sldId id="890" r:id="rId27"/>
    <p:sldId id="891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781D"/>
    <a:srgbClr val="FF8A3B"/>
    <a:srgbClr val="FF9B57"/>
    <a:srgbClr val="FF6600"/>
    <a:srgbClr val="96FE98"/>
    <a:srgbClr val="96FE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25" autoAdjust="0"/>
    <p:restoredTop sz="94660"/>
  </p:normalViewPr>
  <p:slideViewPr>
    <p:cSldViewPr snapToGrid="0">
      <p:cViewPr varScale="1">
        <p:scale>
          <a:sx n="73" d="100"/>
          <a:sy n="73" d="100"/>
        </p:scale>
        <p:origin x="57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3/17/2016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64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4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3/17/2016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085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3/17/2016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3303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3/17/2016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697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3/17/2016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3338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3/17/2016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986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3/17/2016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616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3/17/2016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7334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3/17/2016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8133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3/17/2016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7963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3/17/2016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247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7BA8BD-B490-4EEF-8C6B-EA8CFFF5FB9F}" type="datetimeFigureOut">
              <a:rPr lang="en-US" smtClean="0"/>
              <a:t>3/17/2016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795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1" r:id="rId1"/>
    <p:sldLayoutId id="2147483812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  <p:sldLayoutId id="2147483820" r:id="rId10"/>
    <p:sldLayoutId id="214748382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6680" y="2331942"/>
            <a:ext cx="1201687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b="1" dirty="0" err="1" smtClean="0">
                <a:solidFill>
                  <a:schemeClr val="accent3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Kuthoohalam</a:t>
            </a:r>
            <a:endParaRPr lang="en-US" sz="8800" b="1" dirty="0" smtClean="0">
              <a:solidFill>
                <a:schemeClr val="accent3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5154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19736" y="1328744"/>
            <a:ext cx="7948518" cy="384856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కుతూహలం ఆర్భాటమే </a:t>
            </a: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నా యేసుని సన్నిధిలో </a:t>
            </a:r>
            <a:endParaRPr lang="en-US" b="1" dirty="0" smtClean="0">
              <a:latin typeface="Gautami" panose="020B0502040204020203" pitchFamily="34" charset="0"/>
            </a:endParaRPr>
          </a:p>
          <a:p>
            <a:pPr marL="0" indent="0">
              <a:buNone/>
            </a:pP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en-US" dirty="0" err="1" smtClean="0"/>
              <a:t>Kuthoohalam</a:t>
            </a:r>
            <a:r>
              <a:rPr lang="en-US" dirty="0" smtClean="0"/>
              <a:t> </a:t>
            </a:r>
            <a:r>
              <a:rPr lang="en-US" dirty="0" err="1"/>
              <a:t>Aarbhaatame</a:t>
            </a:r>
            <a:r>
              <a:rPr lang="en-US" dirty="0"/>
              <a:t> </a:t>
            </a: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Naa</a:t>
            </a:r>
            <a:r>
              <a:rPr lang="en-US" dirty="0" smtClean="0"/>
              <a:t> </a:t>
            </a:r>
            <a:r>
              <a:rPr lang="en-US" dirty="0" err="1"/>
              <a:t>Yesuni</a:t>
            </a:r>
            <a:r>
              <a:rPr lang="en-US" dirty="0"/>
              <a:t> </a:t>
            </a:r>
            <a:r>
              <a:rPr lang="en-US" dirty="0" err="1" smtClean="0"/>
              <a:t>Sannidhilo</a:t>
            </a:r>
            <a:endParaRPr lang="en-US" b="1" dirty="0" smtClean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362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1864" y="1328744"/>
            <a:ext cx="6712140" cy="384856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ఆనందమానందమే </a:t>
            </a: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నా యేసుని సన్నిధిలో </a:t>
            </a:r>
            <a:endParaRPr lang="en-US" b="1" dirty="0" smtClean="0">
              <a:latin typeface="Gautami" panose="020B0502040204020203" pitchFamily="34" charset="0"/>
            </a:endParaRPr>
          </a:p>
          <a:p>
            <a:pPr marL="0" indent="0">
              <a:buNone/>
            </a:pP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en-US" dirty="0" err="1" smtClean="0"/>
              <a:t>Aanandamaanandame</a:t>
            </a:r>
            <a:r>
              <a:rPr lang="en-US" dirty="0" smtClean="0"/>
              <a:t> </a:t>
            </a: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Naa</a:t>
            </a:r>
            <a:r>
              <a:rPr lang="en-US" dirty="0" smtClean="0"/>
              <a:t> </a:t>
            </a:r>
            <a:r>
              <a:rPr lang="en-US" dirty="0" err="1"/>
              <a:t>Yesuni</a:t>
            </a:r>
            <a:r>
              <a:rPr lang="en-US" dirty="0"/>
              <a:t> </a:t>
            </a:r>
            <a:r>
              <a:rPr lang="en-US" dirty="0" err="1" smtClean="0"/>
              <a:t>Sannidhilo</a:t>
            </a:r>
            <a:endParaRPr lang="en-US" b="1" dirty="0" smtClean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919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35918" y="1328744"/>
            <a:ext cx="7630837" cy="384856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ఆనందమానందమే </a:t>
            </a: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నా యేసుని </a:t>
            </a:r>
            <a:r>
              <a:rPr lang="te-IN" b="1" dirty="0" smtClean="0">
                <a:latin typeface="Gautami" panose="020B0502040204020203" pitchFamily="34" charset="0"/>
              </a:rPr>
              <a:t>సన్నిధిలో</a:t>
            </a:r>
            <a:r>
              <a:rPr lang="en-US" b="1" dirty="0" smtClean="0">
                <a:latin typeface="Gautami" panose="020B0502040204020203" pitchFamily="34" charset="0"/>
              </a:rPr>
              <a:t> (2)</a:t>
            </a:r>
            <a:r>
              <a:rPr lang="te-IN" b="1" dirty="0" smtClean="0">
                <a:latin typeface="Gautami" panose="020B0502040204020203" pitchFamily="34" charset="0"/>
              </a:rPr>
              <a:t> </a:t>
            </a:r>
            <a:endParaRPr lang="en-US" b="1" dirty="0" smtClean="0">
              <a:latin typeface="Gautami" panose="020B0502040204020203" pitchFamily="34" charset="0"/>
            </a:endParaRPr>
          </a:p>
          <a:p>
            <a:pPr marL="0" indent="0">
              <a:buNone/>
            </a:pP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en-US" dirty="0" err="1" smtClean="0"/>
              <a:t>Aanandamaanandame</a:t>
            </a:r>
            <a:r>
              <a:rPr lang="en-US" dirty="0" smtClean="0"/>
              <a:t> </a:t>
            </a: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Naa</a:t>
            </a:r>
            <a:r>
              <a:rPr lang="en-US" dirty="0" smtClean="0"/>
              <a:t> </a:t>
            </a:r>
            <a:r>
              <a:rPr lang="en-US" dirty="0" err="1"/>
              <a:t>Yesuni</a:t>
            </a:r>
            <a:r>
              <a:rPr lang="en-US" dirty="0"/>
              <a:t> </a:t>
            </a:r>
            <a:r>
              <a:rPr lang="en-US" dirty="0" err="1" smtClean="0"/>
              <a:t>Sannidhilo</a:t>
            </a:r>
            <a:r>
              <a:rPr lang="en-US" dirty="0" smtClean="0"/>
              <a:t> (2)</a:t>
            </a:r>
            <a:endParaRPr lang="en-US" b="1" dirty="0" smtClean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6184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19736" y="1328744"/>
            <a:ext cx="7948518" cy="384856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కుతూహలం ఆర్భాటమే </a:t>
            </a: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నా యేసుని సన్నిధిలో </a:t>
            </a:r>
            <a:endParaRPr lang="en-US" b="1" dirty="0" smtClean="0">
              <a:latin typeface="Gautami" panose="020B0502040204020203" pitchFamily="34" charset="0"/>
            </a:endParaRPr>
          </a:p>
          <a:p>
            <a:pPr marL="0" indent="0">
              <a:buNone/>
            </a:pP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en-US" dirty="0" err="1" smtClean="0"/>
              <a:t>Kuthoohalam</a:t>
            </a:r>
            <a:r>
              <a:rPr lang="en-US" dirty="0" smtClean="0"/>
              <a:t> </a:t>
            </a:r>
            <a:r>
              <a:rPr lang="en-US" dirty="0" err="1"/>
              <a:t>Aarbhaatame</a:t>
            </a:r>
            <a:r>
              <a:rPr lang="en-US" dirty="0"/>
              <a:t> </a:t>
            </a: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Naa</a:t>
            </a:r>
            <a:r>
              <a:rPr lang="en-US" dirty="0" smtClean="0"/>
              <a:t> </a:t>
            </a:r>
            <a:r>
              <a:rPr lang="en-US" dirty="0" err="1"/>
              <a:t>Yesuni</a:t>
            </a:r>
            <a:r>
              <a:rPr lang="en-US" dirty="0"/>
              <a:t> </a:t>
            </a:r>
            <a:r>
              <a:rPr lang="en-US" dirty="0" err="1" smtClean="0"/>
              <a:t>Sannidhilo</a:t>
            </a:r>
            <a:endParaRPr lang="en-US" b="1" dirty="0" smtClean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0320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1864" y="1328744"/>
            <a:ext cx="6712140" cy="384856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ఆనందమానందమే </a:t>
            </a: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నా యేసుని సన్నిధిలో </a:t>
            </a:r>
            <a:endParaRPr lang="en-US" b="1" dirty="0" smtClean="0">
              <a:latin typeface="Gautami" panose="020B0502040204020203" pitchFamily="34" charset="0"/>
            </a:endParaRPr>
          </a:p>
          <a:p>
            <a:pPr marL="0" indent="0">
              <a:buNone/>
            </a:pP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en-US" dirty="0" err="1" smtClean="0"/>
              <a:t>Aanandamaanandame</a:t>
            </a:r>
            <a:r>
              <a:rPr lang="en-US" dirty="0" smtClean="0"/>
              <a:t> </a:t>
            </a: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Naa</a:t>
            </a:r>
            <a:r>
              <a:rPr lang="en-US" dirty="0" smtClean="0"/>
              <a:t> </a:t>
            </a:r>
            <a:r>
              <a:rPr lang="en-US" dirty="0" err="1"/>
              <a:t>Yesuni</a:t>
            </a:r>
            <a:r>
              <a:rPr lang="en-US" dirty="0"/>
              <a:t> </a:t>
            </a:r>
            <a:r>
              <a:rPr lang="en-US" dirty="0" err="1" smtClean="0"/>
              <a:t>Sannidhilo</a:t>
            </a:r>
            <a:endParaRPr lang="en-US" b="1" dirty="0" smtClean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1304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1864" y="929501"/>
            <a:ext cx="6454559" cy="384856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పాపమంత పోయెను</a:t>
            </a: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రోగమంత పోయెను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యేసుని రక్తములో </a:t>
            </a:r>
            <a:endParaRPr lang="en-US" b="1" dirty="0" smtClean="0">
              <a:latin typeface="Gautami" panose="020B0502040204020203" pitchFamily="34" charset="0"/>
            </a:endParaRPr>
          </a:p>
          <a:p>
            <a:pPr marL="0" indent="0">
              <a:buNone/>
            </a:pP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en-US" dirty="0" err="1" smtClean="0"/>
              <a:t>Paapamantha</a:t>
            </a:r>
            <a:r>
              <a:rPr lang="en-US" dirty="0" smtClean="0"/>
              <a:t> </a:t>
            </a:r>
            <a:r>
              <a:rPr lang="en-US" dirty="0" err="1"/>
              <a:t>Poyenu</a:t>
            </a:r>
            <a:r>
              <a:rPr lang="en-US" dirty="0"/>
              <a:t> </a:t>
            </a: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Rogamantha</a:t>
            </a:r>
            <a:r>
              <a:rPr lang="en-US" dirty="0" smtClean="0"/>
              <a:t> </a:t>
            </a:r>
            <a:r>
              <a:rPr lang="en-US" dirty="0" err="1"/>
              <a:t>Poyenu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Yesuni</a:t>
            </a:r>
            <a:r>
              <a:rPr lang="en-US" dirty="0"/>
              <a:t> </a:t>
            </a:r>
            <a:r>
              <a:rPr lang="en-US" dirty="0" err="1" smtClean="0"/>
              <a:t>Rakthamulo</a:t>
            </a:r>
            <a:endParaRPr lang="en-US" b="1" dirty="0" smtClean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4220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03074" y="929501"/>
            <a:ext cx="7630837" cy="384856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క్రీస్తునందు జీవితం</a:t>
            </a: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కృప ద్వారా రక్షణ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పరిశుద్ధ ఆత్మలో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Kreesthunandu</a:t>
            </a:r>
            <a:r>
              <a:rPr lang="en-US" dirty="0" smtClean="0"/>
              <a:t> </a:t>
            </a:r>
            <a:r>
              <a:rPr lang="en-US" dirty="0" err="1"/>
              <a:t>Jeevitham</a:t>
            </a:r>
            <a:r>
              <a:rPr lang="en-US" dirty="0"/>
              <a:t>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Krupa </a:t>
            </a:r>
            <a:r>
              <a:rPr lang="en-US" dirty="0" err="1"/>
              <a:t>Dvaaraa</a:t>
            </a:r>
            <a:r>
              <a:rPr lang="en-US" dirty="0"/>
              <a:t> Rakshana</a:t>
            </a:r>
          </a:p>
          <a:p>
            <a:pPr marL="0" indent="0">
              <a:buNone/>
            </a:pPr>
            <a:r>
              <a:rPr lang="en-US" dirty="0" err="1"/>
              <a:t>Parishudhdha</a:t>
            </a:r>
            <a:r>
              <a:rPr lang="en-US" dirty="0"/>
              <a:t> </a:t>
            </a:r>
            <a:r>
              <a:rPr lang="en-US" dirty="0" err="1" smtClean="0"/>
              <a:t>Aathmalo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1684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1864" y="929501"/>
            <a:ext cx="6454559" cy="384856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పాపమంత పోయెను</a:t>
            </a: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రోగమంత పోయెను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యేసుని రక్తములో </a:t>
            </a:r>
            <a:endParaRPr lang="en-US" b="1" dirty="0" smtClean="0">
              <a:latin typeface="Gautami" panose="020B0502040204020203" pitchFamily="34" charset="0"/>
            </a:endParaRPr>
          </a:p>
          <a:p>
            <a:pPr marL="0" indent="0">
              <a:buNone/>
            </a:pP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en-US" dirty="0" err="1" smtClean="0"/>
              <a:t>Paapamantha</a:t>
            </a:r>
            <a:r>
              <a:rPr lang="en-US" dirty="0" smtClean="0"/>
              <a:t> </a:t>
            </a:r>
            <a:r>
              <a:rPr lang="en-US" dirty="0" err="1"/>
              <a:t>Poyenu</a:t>
            </a:r>
            <a:r>
              <a:rPr lang="en-US" dirty="0"/>
              <a:t> </a:t>
            </a: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Rogamantha</a:t>
            </a:r>
            <a:r>
              <a:rPr lang="en-US" dirty="0" smtClean="0"/>
              <a:t> </a:t>
            </a:r>
            <a:r>
              <a:rPr lang="en-US" dirty="0" err="1"/>
              <a:t>Poyenu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Yesuni</a:t>
            </a:r>
            <a:r>
              <a:rPr lang="en-US" dirty="0"/>
              <a:t> </a:t>
            </a:r>
            <a:r>
              <a:rPr lang="en-US" dirty="0" err="1" smtClean="0"/>
              <a:t>Rakthamulo</a:t>
            </a:r>
            <a:endParaRPr lang="en-US" b="1" dirty="0" smtClean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0446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03074" y="929501"/>
            <a:ext cx="7630837" cy="384856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క్రీస్తునందు జీవితం</a:t>
            </a: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కృప ద్వారా రక్షణ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పరిశుద్ధ ఆత్మలో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Kreesthunandu</a:t>
            </a:r>
            <a:r>
              <a:rPr lang="en-US" dirty="0" smtClean="0"/>
              <a:t> </a:t>
            </a:r>
            <a:r>
              <a:rPr lang="en-US" dirty="0" err="1"/>
              <a:t>Jeevitham</a:t>
            </a:r>
            <a:r>
              <a:rPr lang="en-US" dirty="0"/>
              <a:t>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Krupa </a:t>
            </a:r>
            <a:r>
              <a:rPr lang="en-US" dirty="0" err="1"/>
              <a:t>Dvaaraa</a:t>
            </a:r>
            <a:r>
              <a:rPr lang="en-US" dirty="0"/>
              <a:t> Rakshana</a:t>
            </a:r>
          </a:p>
          <a:p>
            <a:pPr marL="0" indent="0">
              <a:buNone/>
            </a:pPr>
            <a:r>
              <a:rPr lang="en-US" dirty="0" err="1"/>
              <a:t>Parishudhdha</a:t>
            </a:r>
            <a:r>
              <a:rPr lang="en-US" dirty="0"/>
              <a:t> </a:t>
            </a:r>
            <a:r>
              <a:rPr lang="en-US" dirty="0" err="1" smtClean="0"/>
              <a:t>Aathmalo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423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19736" y="1328744"/>
            <a:ext cx="7948518" cy="384856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కుతూహలం ఆర్భాటమే </a:t>
            </a: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నా యేసుని సన్నిధిలో </a:t>
            </a:r>
            <a:endParaRPr lang="en-US" b="1" dirty="0" smtClean="0">
              <a:latin typeface="Gautami" panose="020B0502040204020203" pitchFamily="34" charset="0"/>
            </a:endParaRPr>
          </a:p>
          <a:p>
            <a:pPr marL="0" indent="0">
              <a:buNone/>
            </a:pP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en-US" dirty="0" err="1" smtClean="0"/>
              <a:t>Kuthoohalam</a:t>
            </a:r>
            <a:r>
              <a:rPr lang="en-US" dirty="0" smtClean="0"/>
              <a:t> </a:t>
            </a:r>
            <a:r>
              <a:rPr lang="en-US" dirty="0" err="1"/>
              <a:t>Aarbhaatame</a:t>
            </a:r>
            <a:r>
              <a:rPr lang="en-US" dirty="0"/>
              <a:t> </a:t>
            </a: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Naa</a:t>
            </a:r>
            <a:r>
              <a:rPr lang="en-US" dirty="0" smtClean="0"/>
              <a:t> </a:t>
            </a:r>
            <a:r>
              <a:rPr lang="en-US" dirty="0" err="1"/>
              <a:t>Yesuni</a:t>
            </a:r>
            <a:r>
              <a:rPr lang="en-US" dirty="0"/>
              <a:t> </a:t>
            </a:r>
            <a:r>
              <a:rPr lang="en-US" dirty="0" err="1" smtClean="0"/>
              <a:t>Sannidhilo</a:t>
            </a:r>
            <a:endParaRPr lang="en-US" b="1" dirty="0" smtClean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2749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1864" y="1328744"/>
            <a:ext cx="6712140" cy="384856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ఆనందమానందమే </a:t>
            </a: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నా యేసుని సన్నిధిలో </a:t>
            </a:r>
            <a:endParaRPr lang="en-US" b="1" dirty="0" smtClean="0">
              <a:latin typeface="Gautami" panose="020B0502040204020203" pitchFamily="34" charset="0"/>
            </a:endParaRPr>
          </a:p>
          <a:p>
            <a:pPr marL="0" indent="0">
              <a:buNone/>
            </a:pP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en-US" dirty="0" err="1" smtClean="0"/>
              <a:t>Aanandamaanandame</a:t>
            </a:r>
            <a:r>
              <a:rPr lang="en-US" dirty="0" smtClean="0"/>
              <a:t> </a:t>
            </a: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Naa</a:t>
            </a:r>
            <a:r>
              <a:rPr lang="en-US" dirty="0" smtClean="0"/>
              <a:t> </a:t>
            </a:r>
            <a:r>
              <a:rPr lang="en-US" dirty="0" err="1"/>
              <a:t>Yesuni</a:t>
            </a:r>
            <a:r>
              <a:rPr lang="en-US" dirty="0"/>
              <a:t> </a:t>
            </a:r>
            <a:r>
              <a:rPr lang="en-US" dirty="0" err="1" smtClean="0"/>
              <a:t>Sannidhilo</a:t>
            </a:r>
            <a:endParaRPr lang="en-US" b="1" dirty="0" smtClean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592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1864" y="929501"/>
            <a:ext cx="6634863" cy="384856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 err="1"/>
              <a:t>Devaadhi</a:t>
            </a:r>
            <a:r>
              <a:rPr lang="en-US" dirty="0"/>
              <a:t> </a:t>
            </a:r>
            <a:r>
              <a:rPr lang="en-US" dirty="0" err="1"/>
              <a:t>Devudu</a:t>
            </a:r>
            <a:r>
              <a:rPr lang="en-US" dirty="0"/>
              <a:t> </a:t>
            </a: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Prathi</a:t>
            </a:r>
            <a:r>
              <a:rPr lang="en-US" dirty="0" smtClean="0"/>
              <a:t> </a:t>
            </a:r>
            <a:r>
              <a:rPr lang="en-US" dirty="0" err="1"/>
              <a:t>Roju</a:t>
            </a:r>
            <a:r>
              <a:rPr lang="en-US" dirty="0"/>
              <a:t> </a:t>
            </a:r>
            <a:r>
              <a:rPr lang="en-US" dirty="0" err="1"/>
              <a:t>Nivasinche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Devaalayam</a:t>
            </a:r>
            <a:r>
              <a:rPr lang="en-US" dirty="0"/>
              <a:t> </a:t>
            </a:r>
            <a:r>
              <a:rPr lang="en-US" dirty="0" err="1" smtClean="0"/>
              <a:t>Maname</a:t>
            </a:r>
            <a:endParaRPr lang="en-US" dirty="0" smtClean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 smtClean="0">
              <a:ea typeface="Verdana" panose="020B0604030504040204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దేవాది </a:t>
            </a:r>
            <a:r>
              <a:rPr lang="te-IN" b="1" dirty="0" smtClean="0">
                <a:latin typeface="Gautami" panose="020B0502040204020203" pitchFamily="34" charset="0"/>
              </a:rPr>
              <a:t>దేవుడు</a:t>
            </a:r>
            <a:endParaRPr lang="en-US" b="1" dirty="0" smtClean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 smtClean="0">
                <a:latin typeface="Gautami" panose="020B0502040204020203" pitchFamily="34" charset="0"/>
              </a:rPr>
              <a:t>ప్రతిరోజు </a:t>
            </a:r>
            <a:r>
              <a:rPr lang="te-IN" b="1" dirty="0">
                <a:latin typeface="Gautami" panose="020B0502040204020203" pitchFamily="34" charset="0"/>
              </a:rPr>
              <a:t>నివసించు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దేవాలయం మనమే</a:t>
            </a:r>
            <a:endParaRPr lang="en-US" b="1" dirty="0">
              <a:latin typeface="Gautami" panose="020B0502040204020203" pitchFamily="34" charset="0"/>
              <a:ea typeface="Verdana" panose="020B0604030504040204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b="1" dirty="0" smtClean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9756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1864" y="929501"/>
            <a:ext cx="7330322" cy="384856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 err="1"/>
              <a:t>Aathma</a:t>
            </a:r>
            <a:r>
              <a:rPr lang="en-US" dirty="0"/>
              <a:t> </a:t>
            </a:r>
            <a:r>
              <a:rPr lang="en-US" dirty="0" err="1"/>
              <a:t>Aina</a:t>
            </a:r>
            <a:r>
              <a:rPr lang="en-US" dirty="0"/>
              <a:t> </a:t>
            </a:r>
            <a:r>
              <a:rPr lang="en-US" dirty="0" err="1"/>
              <a:t>Devudu</a:t>
            </a:r>
            <a:r>
              <a:rPr lang="en-US" dirty="0"/>
              <a:t>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Mana </a:t>
            </a:r>
            <a:r>
              <a:rPr lang="en-US" dirty="0" err="1"/>
              <a:t>Sonthamaayenu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Aascharyamaascharyame</a:t>
            </a:r>
            <a:endParaRPr lang="en-US" dirty="0" smtClean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 smtClean="0">
              <a:ea typeface="Verdana" panose="020B0604030504040204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ఆత్మయైన </a:t>
            </a:r>
            <a:r>
              <a:rPr lang="te-IN" b="1" dirty="0" smtClean="0">
                <a:latin typeface="Gautami" panose="020B0502040204020203" pitchFamily="34" charset="0"/>
              </a:rPr>
              <a:t>దేవుడు</a:t>
            </a:r>
            <a:endParaRPr lang="en-US" b="1" dirty="0" smtClean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 smtClean="0">
                <a:latin typeface="Gautami" panose="020B0502040204020203" pitchFamily="34" charset="0"/>
              </a:rPr>
              <a:t>మన </a:t>
            </a:r>
            <a:r>
              <a:rPr lang="te-IN" b="1" dirty="0">
                <a:latin typeface="Gautami" panose="020B0502040204020203" pitchFamily="34" charset="0"/>
              </a:rPr>
              <a:t>సొంతమాయెను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ఆశ్చర్యమాశ్చర్యమే</a:t>
            </a:r>
            <a:endParaRPr lang="en-US" b="1" dirty="0">
              <a:latin typeface="Gautami" panose="020B0502040204020203" pitchFamily="34" charset="0"/>
              <a:ea typeface="Verdana" panose="020B0604030504040204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b="1" dirty="0" smtClean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877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1864" y="929501"/>
            <a:ext cx="6634863" cy="384856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 err="1"/>
              <a:t>Devaadhi</a:t>
            </a:r>
            <a:r>
              <a:rPr lang="en-US" dirty="0"/>
              <a:t> </a:t>
            </a:r>
            <a:r>
              <a:rPr lang="en-US" dirty="0" err="1"/>
              <a:t>Devudu</a:t>
            </a:r>
            <a:r>
              <a:rPr lang="en-US" dirty="0"/>
              <a:t> </a:t>
            </a: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Prathi</a:t>
            </a:r>
            <a:r>
              <a:rPr lang="en-US" dirty="0" smtClean="0"/>
              <a:t> </a:t>
            </a:r>
            <a:r>
              <a:rPr lang="en-US" dirty="0" err="1"/>
              <a:t>Roju</a:t>
            </a:r>
            <a:r>
              <a:rPr lang="en-US" dirty="0"/>
              <a:t> </a:t>
            </a:r>
            <a:r>
              <a:rPr lang="en-US" dirty="0" err="1"/>
              <a:t>Nivasinche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Devaalayam</a:t>
            </a:r>
            <a:r>
              <a:rPr lang="en-US" dirty="0"/>
              <a:t> </a:t>
            </a:r>
            <a:r>
              <a:rPr lang="en-US" dirty="0" err="1" smtClean="0"/>
              <a:t>Maname</a:t>
            </a:r>
            <a:endParaRPr lang="en-US" dirty="0" smtClean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 smtClean="0">
              <a:ea typeface="Verdana" panose="020B0604030504040204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దేవాది </a:t>
            </a:r>
            <a:r>
              <a:rPr lang="te-IN" b="1" dirty="0" smtClean="0">
                <a:latin typeface="Gautami" panose="020B0502040204020203" pitchFamily="34" charset="0"/>
              </a:rPr>
              <a:t>దేవుడు</a:t>
            </a:r>
            <a:endParaRPr lang="en-US" b="1" dirty="0" smtClean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 smtClean="0">
                <a:latin typeface="Gautami" panose="020B0502040204020203" pitchFamily="34" charset="0"/>
              </a:rPr>
              <a:t>ప్రతిరోజు </a:t>
            </a:r>
            <a:r>
              <a:rPr lang="te-IN" b="1" dirty="0">
                <a:latin typeface="Gautami" panose="020B0502040204020203" pitchFamily="34" charset="0"/>
              </a:rPr>
              <a:t>నివసించు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దేవాలయం మనమే</a:t>
            </a:r>
            <a:endParaRPr lang="en-US" b="1" dirty="0">
              <a:latin typeface="Gautami" panose="020B0502040204020203" pitchFamily="34" charset="0"/>
              <a:ea typeface="Verdana" panose="020B0604030504040204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b="1" dirty="0" smtClean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196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1864" y="929501"/>
            <a:ext cx="7330322" cy="384856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 err="1"/>
              <a:t>Aathma</a:t>
            </a:r>
            <a:r>
              <a:rPr lang="en-US" dirty="0"/>
              <a:t> </a:t>
            </a:r>
            <a:r>
              <a:rPr lang="en-US" dirty="0" err="1"/>
              <a:t>Aina</a:t>
            </a:r>
            <a:r>
              <a:rPr lang="en-US" dirty="0"/>
              <a:t> </a:t>
            </a:r>
            <a:r>
              <a:rPr lang="en-US" dirty="0" err="1"/>
              <a:t>Devudu</a:t>
            </a:r>
            <a:r>
              <a:rPr lang="en-US" dirty="0"/>
              <a:t>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Mana </a:t>
            </a:r>
            <a:r>
              <a:rPr lang="en-US" dirty="0" err="1"/>
              <a:t>Sonthamaayenu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Aascharyamaascharyame</a:t>
            </a:r>
            <a:endParaRPr lang="en-US" dirty="0" smtClean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 smtClean="0">
              <a:ea typeface="Verdana" panose="020B0604030504040204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ఆత్మయైన </a:t>
            </a:r>
            <a:r>
              <a:rPr lang="te-IN" b="1" dirty="0" smtClean="0">
                <a:latin typeface="Gautami" panose="020B0502040204020203" pitchFamily="34" charset="0"/>
              </a:rPr>
              <a:t>దేవుడు</a:t>
            </a:r>
            <a:endParaRPr lang="en-US" b="1" dirty="0" smtClean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 smtClean="0">
                <a:latin typeface="Gautami" panose="020B0502040204020203" pitchFamily="34" charset="0"/>
              </a:rPr>
              <a:t>మన </a:t>
            </a:r>
            <a:r>
              <a:rPr lang="te-IN" b="1" dirty="0">
                <a:latin typeface="Gautami" panose="020B0502040204020203" pitchFamily="34" charset="0"/>
              </a:rPr>
              <a:t>సొంతమాయెను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ఆశ్చర్యమాశ్చర్యమే</a:t>
            </a:r>
            <a:endParaRPr lang="en-US" b="1" dirty="0">
              <a:latin typeface="Gautami" panose="020B0502040204020203" pitchFamily="34" charset="0"/>
              <a:ea typeface="Verdana" panose="020B0604030504040204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b="1" dirty="0" smtClean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9962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19736" y="1328744"/>
            <a:ext cx="7948518" cy="384856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కుతూహలం ఆర్భాటమే </a:t>
            </a: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నా యేసుని సన్నిధిలో </a:t>
            </a:r>
            <a:endParaRPr lang="en-US" b="1" dirty="0" smtClean="0">
              <a:latin typeface="Gautami" panose="020B0502040204020203" pitchFamily="34" charset="0"/>
            </a:endParaRPr>
          </a:p>
          <a:p>
            <a:pPr marL="0" indent="0">
              <a:buNone/>
            </a:pP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en-US" dirty="0" err="1" smtClean="0"/>
              <a:t>Kuthoohalam</a:t>
            </a:r>
            <a:r>
              <a:rPr lang="en-US" dirty="0" smtClean="0"/>
              <a:t> </a:t>
            </a:r>
            <a:r>
              <a:rPr lang="en-US" dirty="0" err="1"/>
              <a:t>Aarbhaatame</a:t>
            </a:r>
            <a:r>
              <a:rPr lang="en-US" dirty="0"/>
              <a:t> </a:t>
            </a: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Naa</a:t>
            </a:r>
            <a:r>
              <a:rPr lang="en-US" dirty="0" smtClean="0"/>
              <a:t> </a:t>
            </a:r>
            <a:r>
              <a:rPr lang="en-US" dirty="0" err="1"/>
              <a:t>Yesuni</a:t>
            </a:r>
            <a:r>
              <a:rPr lang="en-US" dirty="0"/>
              <a:t> </a:t>
            </a:r>
            <a:r>
              <a:rPr lang="en-US" dirty="0" err="1" smtClean="0"/>
              <a:t>Sannidhilo</a:t>
            </a:r>
            <a:endParaRPr lang="en-US" b="1" dirty="0" smtClean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37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1864" y="1328744"/>
            <a:ext cx="6712140" cy="384856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ఆనందమానందమే </a:t>
            </a: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నా యేసుని సన్నిధిలో </a:t>
            </a:r>
            <a:endParaRPr lang="en-US" b="1" dirty="0" smtClean="0">
              <a:latin typeface="Gautami" panose="020B0502040204020203" pitchFamily="34" charset="0"/>
            </a:endParaRPr>
          </a:p>
          <a:p>
            <a:pPr marL="0" indent="0">
              <a:buNone/>
            </a:pP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en-US" dirty="0" err="1" smtClean="0"/>
              <a:t>Aanandamaanandame</a:t>
            </a:r>
            <a:r>
              <a:rPr lang="en-US" dirty="0" smtClean="0"/>
              <a:t> </a:t>
            </a: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Naa</a:t>
            </a:r>
            <a:r>
              <a:rPr lang="en-US" dirty="0" smtClean="0"/>
              <a:t> </a:t>
            </a:r>
            <a:r>
              <a:rPr lang="en-US" dirty="0" err="1"/>
              <a:t>Yesuni</a:t>
            </a:r>
            <a:r>
              <a:rPr lang="en-US" dirty="0"/>
              <a:t> </a:t>
            </a:r>
            <a:r>
              <a:rPr lang="en-US" dirty="0" err="1" smtClean="0"/>
              <a:t>Sannidhilo</a:t>
            </a:r>
            <a:endParaRPr lang="en-US" b="1" dirty="0" smtClean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7984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1864" y="929501"/>
            <a:ext cx="7630837" cy="384856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 err="1"/>
              <a:t>Shakthi</a:t>
            </a:r>
            <a:r>
              <a:rPr lang="en-US" dirty="0"/>
              <a:t> </a:t>
            </a:r>
            <a:r>
              <a:rPr lang="en-US" dirty="0" err="1"/>
              <a:t>Nichchu</a:t>
            </a:r>
            <a:r>
              <a:rPr lang="en-US" dirty="0"/>
              <a:t> </a:t>
            </a:r>
            <a:r>
              <a:rPr lang="en-US" dirty="0" err="1"/>
              <a:t>Yesu</a:t>
            </a:r>
            <a:r>
              <a:rPr lang="en-US" dirty="0"/>
              <a:t> </a:t>
            </a: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Jeevamichchu</a:t>
            </a:r>
            <a:r>
              <a:rPr lang="en-US" dirty="0" smtClean="0"/>
              <a:t> </a:t>
            </a:r>
            <a:r>
              <a:rPr lang="en-US" dirty="0" err="1"/>
              <a:t>Yesu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Jayampai</a:t>
            </a:r>
            <a:r>
              <a:rPr lang="en-US" dirty="0"/>
              <a:t> </a:t>
            </a:r>
            <a:r>
              <a:rPr lang="en-US" dirty="0" err="1"/>
              <a:t>Jayam</a:t>
            </a:r>
            <a:r>
              <a:rPr lang="en-US" dirty="0"/>
              <a:t> </a:t>
            </a:r>
            <a:r>
              <a:rPr lang="en-US" dirty="0" err="1"/>
              <a:t>Ichchunu</a:t>
            </a:r>
            <a:endParaRPr lang="en-US" dirty="0" smtClean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 smtClean="0">
              <a:ea typeface="Verdana" panose="020B0604030504040204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శక్తినిచ్చు </a:t>
            </a:r>
            <a:r>
              <a:rPr lang="te-IN" b="1" dirty="0" smtClean="0">
                <a:latin typeface="Gautami" panose="020B0502040204020203" pitchFamily="34" charset="0"/>
              </a:rPr>
              <a:t>యేసు</a:t>
            </a:r>
            <a:endParaRPr lang="en-US" b="1" dirty="0" smtClean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 smtClean="0">
                <a:latin typeface="Gautami" panose="020B0502040204020203" pitchFamily="34" charset="0"/>
              </a:rPr>
              <a:t>జీవమిచ్చు </a:t>
            </a:r>
            <a:r>
              <a:rPr lang="te-IN" b="1" dirty="0">
                <a:latin typeface="Gautami" panose="020B0502040204020203" pitchFamily="34" charset="0"/>
              </a:rPr>
              <a:t>యేసు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జయంపై జయం ఇచ్చును</a:t>
            </a:r>
            <a:endParaRPr lang="en-US" b="1" dirty="0">
              <a:latin typeface="Gautami" panose="020B0502040204020203" pitchFamily="34" charset="0"/>
              <a:ea typeface="Verdana" panose="020B0604030504040204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b="1" dirty="0" smtClean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3845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1864" y="929501"/>
            <a:ext cx="7630837" cy="384856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 err="1"/>
              <a:t>Ekamugaa</a:t>
            </a:r>
            <a:r>
              <a:rPr lang="en-US" dirty="0"/>
              <a:t> </a:t>
            </a:r>
            <a:r>
              <a:rPr lang="en-US" dirty="0" err="1"/>
              <a:t>Koodi</a:t>
            </a:r>
            <a:r>
              <a:rPr lang="en-US" dirty="0"/>
              <a:t>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Hosanna </a:t>
            </a:r>
            <a:r>
              <a:rPr lang="en-US" dirty="0" err="1"/>
              <a:t>Paadi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Ooranthaa</a:t>
            </a:r>
            <a:r>
              <a:rPr lang="en-US" dirty="0"/>
              <a:t> </a:t>
            </a:r>
            <a:r>
              <a:rPr lang="en-US" dirty="0" err="1"/>
              <a:t>Chaatedamu</a:t>
            </a:r>
            <a:endParaRPr lang="en-US" dirty="0" smtClean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 smtClean="0">
              <a:ea typeface="Verdana" panose="020B0604030504040204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ఏకముగా కూడి </a:t>
            </a: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 smtClean="0">
                <a:latin typeface="Gautami" panose="020B0502040204020203" pitchFamily="34" charset="0"/>
              </a:rPr>
              <a:t>హోసన్నా </a:t>
            </a:r>
            <a:r>
              <a:rPr lang="te-IN" b="1" dirty="0">
                <a:latin typeface="Gautami" panose="020B0502040204020203" pitchFamily="34" charset="0"/>
              </a:rPr>
              <a:t>పాడి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ఊరంతా చాటెదము </a:t>
            </a:r>
            <a:endParaRPr lang="en-US" b="1" dirty="0">
              <a:latin typeface="Gautami" panose="020B0502040204020203" pitchFamily="34" charset="0"/>
              <a:ea typeface="Verdana" panose="020B0604030504040204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b="1" dirty="0" smtClean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5890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1864" y="929501"/>
            <a:ext cx="7630837" cy="384856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 err="1"/>
              <a:t>Shakthi</a:t>
            </a:r>
            <a:r>
              <a:rPr lang="en-US" dirty="0"/>
              <a:t> </a:t>
            </a:r>
            <a:r>
              <a:rPr lang="en-US" dirty="0" err="1"/>
              <a:t>Nichchu</a:t>
            </a:r>
            <a:r>
              <a:rPr lang="en-US" dirty="0"/>
              <a:t> </a:t>
            </a:r>
            <a:r>
              <a:rPr lang="en-US" dirty="0" err="1"/>
              <a:t>Yesu</a:t>
            </a:r>
            <a:r>
              <a:rPr lang="en-US" dirty="0"/>
              <a:t> </a:t>
            </a: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Jeevamichchu</a:t>
            </a:r>
            <a:r>
              <a:rPr lang="en-US" dirty="0" smtClean="0"/>
              <a:t> </a:t>
            </a:r>
            <a:r>
              <a:rPr lang="en-US" dirty="0" err="1"/>
              <a:t>Yesu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Jayampai</a:t>
            </a:r>
            <a:r>
              <a:rPr lang="en-US" dirty="0"/>
              <a:t> </a:t>
            </a:r>
            <a:r>
              <a:rPr lang="en-US" dirty="0" err="1"/>
              <a:t>Jayam</a:t>
            </a:r>
            <a:r>
              <a:rPr lang="en-US" dirty="0"/>
              <a:t> </a:t>
            </a:r>
            <a:r>
              <a:rPr lang="en-US" dirty="0" err="1"/>
              <a:t>Ichchunu</a:t>
            </a:r>
            <a:endParaRPr lang="en-US" dirty="0" smtClean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 smtClean="0">
              <a:ea typeface="Verdana" panose="020B0604030504040204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శక్తినిచ్చు </a:t>
            </a:r>
            <a:r>
              <a:rPr lang="te-IN" b="1" dirty="0" smtClean="0">
                <a:latin typeface="Gautami" panose="020B0502040204020203" pitchFamily="34" charset="0"/>
              </a:rPr>
              <a:t>యేసు</a:t>
            </a:r>
            <a:endParaRPr lang="en-US" b="1" dirty="0" smtClean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 smtClean="0">
                <a:latin typeface="Gautami" panose="020B0502040204020203" pitchFamily="34" charset="0"/>
              </a:rPr>
              <a:t>జీవమిచ్చు </a:t>
            </a:r>
            <a:r>
              <a:rPr lang="te-IN" b="1" dirty="0">
                <a:latin typeface="Gautami" panose="020B0502040204020203" pitchFamily="34" charset="0"/>
              </a:rPr>
              <a:t>యేసు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జయంపై జయం ఇచ్చును</a:t>
            </a:r>
            <a:endParaRPr lang="en-US" b="1" dirty="0">
              <a:latin typeface="Gautami" panose="020B0502040204020203" pitchFamily="34" charset="0"/>
              <a:ea typeface="Verdana" panose="020B0604030504040204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b="1" dirty="0" smtClean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332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1864" y="929501"/>
            <a:ext cx="7630837" cy="384856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 err="1"/>
              <a:t>Ekamugaa</a:t>
            </a:r>
            <a:r>
              <a:rPr lang="en-US" dirty="0"/>
              <a:t> </a:t>
            </a:r>
            <a:r>
              <a:rPr lang="en-US" dirty="0" err="1"/>
              <a:t>Koodi</a:t>
            </a:r>
            <a:r>
              <a:rPr lang="en-US" dirty="0"/>
              <a:t>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Hosanna </a:t>
            </a:r>
            <a:r>
              <a:rPr lang="en-US" dirty="0" err="1"/>
              <a:t>Paadi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Ooranthaa</a:t>
            </a:r>
            <a:r>
              <a:rPr lang="en-US" dirty="0"/>
              <a:t> </a:t>
            </a:r>
            <a:r>
              <a:rPr lang="en-US" dirty="0" err="1"/>
              <a:t>Chaatedamu</a:t>
            </a:r>
            <a:endParaRPr lang="en-US" dirty="0" smtClean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 smtClean="0">
              <a:ea typeface="Verdana" panose="020B0604030504040204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ఏకముగా కూడి </a:t>
            </a: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 smtClean="0">
                <a:latin typeface="Gautami" panose="020B0502040204020203" pitchFamily="34" charset="0"/>
              </a:rPr>
              <a:t>హోసన్నా </a:t>
            </a:r>
            <a:r>
              <a:rPr lang="te-IN" b="1" dirty="0">
                <a:latin typeface="Gautami" panose="020B0502040204020203" pitchFamily="34" charset="0"/>
              </a:rPr>
              <a:t>పాడి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ఊరంతా చాటెదము </a:t>
            </a:r>
            <a:endParaRPr lang="en-US" b="1" dirty="0">
              <a:latin typeface="Gautami" panose="020B0502040204020203" pitchFamily="34" charset="0"/>
              <a:ea typeface="Verdana" panose="020B0604030504040204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b="1" dirty="0" smtClean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081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19736" y="1328744"/>
            <a:ext cx="7948518" cy="384856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కుతూహలం ఆర్భాటమే </a:t>
            </a: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నా యేసుని సన్నిధిలో </a:t>
            </a:r>
            <a:endParaRPr lang="en-US" b="1" dirty="0" smtClean="0">
              <a:latin typeface="Gautami" panose="020B0502040204020203" pitchFamily="34" charset="0"/>
            </a:endParaRPr>
          </a:p>
          <a:p>
            <a:pPr marL="0" indent="0">
              <a:buNone/>
            </a:pP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en-US" dirty="0" err="1" smtClean="0"/>
              <a:t>Kuthoohalam</a:t>
            </a:r>
            <a:r>
              <a:rPr lang="en-US" dirty="0" smtClean="0"/>
              <a:t> </a:t>
            </a:r>
            <a:r>
              <a:rPr lang="en-US" dirty="0" err="1"/>
              <a:t>Aarbhaatame</a:t>
            </a:r>
            <a:r>
              <a:rPr lang="en-US" dirty="0"/>
              <a:t> </a:t>
            </a: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Naa</a:t>
            </a:r>
            <a:r>
              <a:rPr lang="en-US" dirty="0" smtClean="0"/>
              <a:t> </a:t>
            </a:r>
            <a:r>
              <a:rPr lang="en-US" dirty="0" err="1"/>
              <a:t>Yesuni</a:t>
            </a:r>
            <a:r>
              <a:rPr lang="en-US" dirty="0"/>
              <a:t> </a:t>
            </a:r>
            <a:r>
              <a:rPr lang="en-US" dirty="0" err="1" smtClean="0"/>
              <a:t>Sannidhilo</a:t>
            </a:r>
            <a:endParaRPr lang="en-US" b="1" dirty="0" smtClean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94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1864" y="1328744"/>
            <a:ext cx="6712140" cy="384856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ఆనందమానందమే </a:t>
            </a: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నా యేసుని సన్నిధిలో </a:t>
            </a:r>
            <a:endParaRPr lang="en-US" b="1" dirty="0" smtClean="0">
              <a:latin typeface="Gautami" panose="020B0502040204020203" pitchFamily="34" charset="0"/>
            </a:endParaRPr>
          </a:p>
          <a:p>
            <a:pPr marL="0" indent="0">
              <a:buNone/>
            </a:pP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en-US" dirty="0" err="1" smtClean="0"/>
              <a:t>Aanandamaanandame</a:t>
            </a:r>
            <a:r>
              <a:rPr lang="en-US" dirty="0" smtClean="0"/>
              <a:t> </a:t>
            </a: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Naa</a:t>
            </a:r>
            <a:r>
              <a:rPr lang="en-US" dirty="0" smtClean="0"/>
              <a:t> </a:t>
            </a:r>
            <a:r>
              <a:rPr lang="en-US" dirty="0" err="1"/>
              <a:t>Yesuni</a:t>
            </a:r>
            <a:r>
              <a:rPr lang="en-US" dirty="0"/>
              <a:t> </a:t>
            </a:r>
            <a:r>
              <a:rPr lang="en-US" dirty="0" err="1" smtClean="0"/>
              <a:t>Sannidhilo</a:t>
            </a:r>
            <a:endParaRPr lang="en-US" b="1" dirty="0" smtClean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553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35918" y="1328744"/>
            <a:ext cx="7630837" cy="384856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ఆనందమానందమే </a:t>
            </a: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నా యేసుని </a:t>
            </a:r>
            <a:r>
              <a:rPr lang="te-IN" b="1" dirty="0" smtClean="0">
                <a:latin typeface="Gautami" panose="020B0502040204020203" pitchFamily="34" charset="0"/>
              </a:rPr>
              <a:t>సన్నిధిలో</a:t>
            </a:r>
            <a:r>
              <a:rPr lang="en-US" b="1" dirty="0" smtClean="0">
                <a:latin typeface="Gautami" panose="020B0502040204020203" pitchFamily="34" charset="0"/>
              </a:rPr>
              <a:t> (2)</a:t>
            </a:r>
            <a:r>
              <a:rPr lang="te-IN" b="1" dirty="0" smtClean="0">
                <a:latin typeface="Gautami" panose="020B0502040204020203" pitchFamily="34" charset="0"/>
              </a:rPr>
              <a:t> </a:t>
            </a:r>
            <a:endParaRPr lang="en-US" b="1" dirty="0" smtClean="0">
              <a:latin typeface="Gautami" panose="020B0502040204020203" pitchFamily="34" charset="0"/>
            </a:endParaRPr>
          </a:p>
          <a:p>
            <a:pPr marL="0" indent="0">
              <a:buNone/>
            </a:pP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en-US" dirty="0" err="1" smtClean="0"/>
              <a:t>Aanandamaanandame</a:t>
            </a:r>
            <a:r>
              <a:rPr lang="en-US" dirty="0" smtClean="0"/>
              <a:t> </a:t>
            </a: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Naa</a:t>
            </a:r>
            <a:r>
              <a:rPr lang="en-US" dirty="0" smtClean="0"/>
              <a:t> </a:t>
            </a:r>
            <a:r>
              <a:rPr lang="en-US" dirty="0" err="1"/>
              <a:t>Yesuni</a:t>
            </a:r>
            <a:r>
              <a:rPr lang="en-US" dirty="0"/>
              <a:t> </a:t>
            </a:r>
            <a:r>
              <a:rPr lang="en-US" dirty="0" err="1" smtClean="0"/>
              <a:t>Sannidhilo</a:t>
            </a:r>
            <a:r>
              <a:rPr lang="en-US" dirty="0" smtClean="0"/>
              <a:t> (2)</a:t>
            </a:r>
            <a:endParaRPr lang="en-US" b="1" dirty="0" smtClean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590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19736" y="1328744"/>
            <a:ext cx="7948518" cy="384856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కుతూహలం ఆర్భాటమే </a:t>
            </a: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నా యేసుని సన్నిధిలో </a:t>
            </a:r>
            <a:endParaRPr lang="en-US" b="1" dirty="0" smtClean="0">
              <a:latin typeface="Gautami" panose="020B0502040204020203" pitchFamily="34" charset="0"/>
            </a:endParaRPr>
          </a:p>
          <a:p>
            <a:pPr marL="0" indent="0">
              <a:buNone/>
            </a:pP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en-US" dirty="0" err="1" smtClean="0"/>
              <a:t>Kuthoohalam</a:t>
            </a:r>
            <a:r>
              <a:rPr lang="en-US" dirty="0" smtClean="0"/>
              <a:t> </a:t>
            </a:r>
            <a:r>
              <a:rPr lang="en-US" dirty="0" err="1"/>
              <a:t>Aarbhaatame</a:t>
            </a:r>
            <a:r>
              <a:rPr lang="en-US" dirty="0"/>
              <a:t> </a:t>
            </a: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Naa</a:t>
            </a:r>
            <a:r>
              <a:rPr lang="en-US" dirty="0" smtClean="0"/>
              <a:t> </a:t>
            </a:r>
            <a:r>
              <a:rPr lang="en-US" dirty="0" err="1"/>
              <a:t>Yesuni</a:t>
            </a:r>
            <a:r>
              <a:rPr lang="en-US" dirty="0"/>
              <a:t> </a:t>
            </a:r>
            <a:r>
              <a:rPr lang="en-US" dirty="0" err="1" smtClean="0"/>
              <a:t>Sannidhilo</a:t>
            </a:r>
            <a:endParaRPr lang="en-US" b="1" dirty="0" smtClean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876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1864" y="1328744"/>
            <a:ext cx="6712140" cy="384856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ఆనందమానందమే </a:t>
            </a: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నా యేసుని సన్నిధిలో </a:t>
            </a:r>
            <a:endParaRPr lang="en-US" b="1" dirty="0" smtClean="0">
              <a:latin typeface="Gautami" panose="020B0502040204020203" pitchFamily="34" charset="0"/>
            </a:endParaRPr>
          </a:p>
          <a:p>
            <a:pPr marL="0" indent="0">
              <a:buNone/>
            </a:pP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en-US" dirty="0" err="1" smtClean="0"/>
              <a:t>Aanandamaanandame</a:t>
            </a:r>
            <a:r>
              <a:rPr lang="en-US" dirty="0" smtClean="0"/>
              <a:t> </a:t>
            </a: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Naa</a:t>
            </a:r>
            <a:r>
              <a:rPr lang="en-US" dirty="0" smtClean="0"/>
              <a:t> </a:t>
            </a:r>
            <a:r>
              <a:rPr lang="en-US" dirty="0" err="1"/>
              <a:t>Yesuni</a:t>
            </a:r>
            <a:r>
              <a:rPr lang="en-US" dirty="0"/>
              <a:t> </a:t>
            </a:r>
            <a:r>
              <a:rPr lang="en-US" dirty="0" err="1" smtClean="0"/>
              <a:t>Sannidhilo</a:t>
            </a:r>
            <a:endParaRPr lang="en-US" dirty="0" smtClean="0"/>
          </a:p>
          <a:p>
            <a:pPr marL="0" indent="0">
              <a:buNone/>
            </a:pPr>
            <a:r>
              <a:rPr lang="en-US" b="1" dirty="0" smtClean="0">
                <a:ea typeface="Verdana" panose="020B0604030504040204" pitchFamily="34" charset="0"/>
              </a:rPr>
              <a:t>		*******</a:t>
            </a:r>
            <a:endParaRPr lang="en-US" b="1" dirty="0" smtClean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1069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Violet">
      <a:dk1>
        <a:sysClr val="windowText" lastClr="000000"/>
      </a:dk1>
      <a:lt1>
        <a:sysClr val="window" lastClr="FFFFFF"/>
      </a:lt1>
      <a:dk2>
        <a:srgbClr val="373545"/>
      </a:dk2>
      <a:lt2>
        <a:srgbClr val="DCD8DC"/>
      </a:lt2>
      <a:accent1>
        <a:srgbClr val="AD84C6"/>
      </a:accent1>
      <a:accent2>
        <a:srgbClr val="8784C7"/>
      </a:accent2>
      <a:accent3>
        <a:srgbClr val="5D739A"/>
      </a:accent3>
      <a:accent4>
        <a:srgbClr val="6997AF"/>
      </a:accent4>
      <a:accent5>
        <a:srgbClr val="84ACB6"/>
      </a:accent5>
      <a:accent6>
        <a:srgbClr val="6F8183"/>
      </a:accent6>
      <a:hlink>
        <a:srgbClr val="69A020"/>
      </a:hlink>
      <a:folHlink>
        <a:srgbClr val="8C8C8C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2722</TotalTime>
  <Words>291</Words>
  <Application>Microsoft Office PowerPoint</Application>
  <PresentationFormat>Widescreen</PresentationFormat>
  <Paragraphs>156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3" baseType="lpstr">
      <vt:lpstr>Arial</vt:lpstr>
      <vt:lpstr>Calibri</vt:lpstr>
      <vt:lpstr>Calibri Light</vt:lpstr>
      <vt:lpstr>Gautami</vt:lpstr>
      <vt:lpstr>Verdana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Kranthi Chepuri (Wipro Ltd.)</dc:creator>
  <cp:lastModifiedBy>Kranthi Chepuri (Tata Consultancy Services)</cp:lastModifiedBy>
  <cp:revision>468</cp:revision>
  <dcterms:created xsi:type="dcterms:W3CDTF">2014-12-24T20:07:30Z</dcterms:created>
  <dcterms:modified xsi:type="dcterms:W3CDTF">2016-03-18T03:06:02Z</dcterms:modified>
</cp:coreProperties>
</file>