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1" r:id="rId3"/>
    <p:sldId id="837" r:id="rId4"/>
    <p:sldId id="856" r:id="rId5"/>
    <p:sldId id="838" r:id="rId6"/>
    <p:sldId id="841" r:id="rId7"/>
    <p:sldId id="857" r:id="rId8"/>
    <p:sldId id="843" r:id="rId9"/>
    <p:sldId id="844" r:id="rId10"/>
    <p:sldId id="858" r:id="rId11"/>
    <p:sldId id="846" r:id="rId12"/>
    <p:sldId id="847" r:id="rId13"/>
    <p:sldId id="859" r:id="rId14"/>
    <p:sldId id="849" r:id="rId15"/>
    <p:sldId id="8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35727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Naa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Mano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Nethramu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048" y="1545745"/>
            <a:ext cx="88696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అంధకారములో నేనుండ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వెదకి నన్ రక్షించితివి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Andhakaaramulo </a:t>
            </a:r>
            <a:r>
              <a:rPr lang="fi-FI" dirty="0"/>
              <a:t>Nenunda (2)</a:t>
            </a:r>
          </a:p>
          <a:p>
            <a:pPr marL="0" indent="0">
              <a:buNone/>
            </a:pPr>
            <a:r>
              <a:rPr lang="fi-FI" dirty="0"/>
              <a:t>Vedaki Nan Rakshinchithivi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048" y="1545745"/>
            <a:ext cx="911787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పాప భారము తోడ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చింతించి వగయుచునుంటి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Ne </a:t>
            </a:r>
            <a:r>
              <a:rPr lang="fi-FI" dirty="0"/>
              <a:t>Paapa Bhaaramu Thoda</a:t>
            </a:r>
          </a:p>
          <a:p>
            <a:pPr marL="0" indent="0">
              <a:buNone/>
            </a:pPr>
            <a:r>
              <a:rPr lang="fi-FI" dirty="0"/>
              <a:t>Chinthinchi Vagayuchununti (2</a:t>
            </a:r>
            <a:r>
              <a:rPr lang="fi-FI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156" y="1545745"/>
            <a:ext cx="1008452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కల్వరి సిలువలో నా శ్రమలన్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పొంది నన్ విడిపించితివి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Kalvari </a:t>
            </a:r>
            <a:r>
              <a:rPr lang="fi-FI" dirty="0"/>
              <a:t>Siluvalo Naa Shramalan (2)</a:t>
            </a:r>
          </a:p>
          <a:p>
            <a:pPr marL="0" indent="0">
              <a:buNone/>
            </a:pPr>
            <a:r>
              <a:rPr lang="fi-FI" dirty="0"/>
              <a:t>Pondi Nan Vidipinchithivi (2</a:t>
            </a:r>
            <a:r>
              <a:rPr lang="fi-FI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0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339" y="1545745"/>
            <a:ext cx="1004533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ఎన్నాళ్ళు బ్రతికిననేమి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నీకై జీవించెద ప్రభువా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Ennaallu </a:t>
            </a:r>
            <a:r>
              <a:rPr lang="fi-FI" dirty="0"/>
              <a:t>Brathikinanemi</a:t>
            </a:r>
          </a:p>
          <a:p>
            <a:pPr marL="0" indent="0">
              <a:buNone/>
            </a:pPr>
            <a:r>
              <a:rPr lang="fi-FI" dirty="0"/>
              <a:t>Neekai Jeevincheda Prabhuvaa (</a:t>
            </a:r>
            <a:r>
              <a:rPr lang="fi-FI"/>
              <a:t>2</a:t>
            </a:r>
            <a:r>
              <a:rPr lang="fi-FI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1545745"/>
            <a:ext cx="1072460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బాధలు శోధనలు శ్రమలలో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ఓదార్చి ఆదుకొంటివయా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Baadhalu </a:t>
            </a:r>
            <a:r>
              <a:rPr lang="fi-FI" dirty="0"/>
              <a:t>Shodhanalu Shramalalo (2)</a:t>
            </a:r>
          </a:p>
          <a:p>
            <a:pPr marL="0" indent="0">
              <a:buNone/>
            </a:pPr>
            <a:r>
              <a:rPr lang="fi-FI" dirty="0"/>
              <a:t>Odaarchi Aadukontivayaa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4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4112" y="1545745"/>
            <a:ext cx="816429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సన్నిధిని నే కోరి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నే మారి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Nee </a:t>
            </a:r>
            <a:r>
              <a:rPr lang="fi-FI" dirty="0"/>
              <a:t>Sannidhini Ne Kori</a:t>
            </a:r>
          </a:p>
          <a:p>
            <a:pPr marL="0" indent="0">
              <a:buNone/>
            </a:pPr>
            <a:r>
              <a:rPr lang="fi-FI" dirty="0"/>
              <a:t>Nee Sannidhilo Ne Maari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086" y="1545745"/>
            <a:ext cx="1072460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స్తుతి పాత్రగ ఆరాధింతున్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యుగయుగములు సర్వ యుగములు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Sthuthi </a:t>
            </a:r>
            <a:r>
              <a:rPr lang="fi-FI" dirty="0"/>
              <a:t>Paathraga Aaraadhinthun (2)</a:t>
            </a:r>
          </a:p>
          <a:p>
            <a:pPr marL="0" indent="0">
              <a:buNone/>
            </a:pPr>
            <a:r>
              <a:rPr lang="fi-FI" dirty="0"/>
              <a:t>Yugayugamulu Sarva Yugamulu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048" y="1545745"/>
            <a:ext cx="88696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అంధకారములో నేనుండ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వెదకి నన్ రక్షించితివి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Andhakaaramulo </a:t>
            </a:r>
            <a:r>
              <a:rPr lang="fi-FI" dirty="0"/>
              <a:t>Nenunda (2)</a:t>
            </a:r>
          </a:p>
          <a:p>
            <a:pPr marL="0" indent="0">
              <a:buNone/>
            </a:pPr>
            <a:r>
              <a:rPr lang="fi-FI" dirty="0"/>
              <a:t>Vedaki Nan Rakshinchithivi (2</a:t>
            </a:r>
            <a:r>
              <a:rPr lang="fi-FI" dirty="0" smtClean="0"/>
              <a:t>)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8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56" y="1545745"/>
            <a:ext cx="1085330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మనో నేత్రము తెరచి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కఠిన హృదయమును మార్చి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 smtClean="0"/>
              <a:t>Naa </a:t>
            </a:r>
            <a:r>
              <a:rPr lang="fi-FI" dirty="0"/>
              <a:t>Mano Nethramu Therachi</a:t>
            </a:r>
          </a:p>
          <a:p>
            <a:pPr marL="0" indent="0">
              <a:buNone/>
            </a:pPr>
            <a:r>
              <a:rPr lang="fi-FI" dirty="0"/>
              <a:t>Naa Katina Hrudayamunu </a:t>
            </a:r>
            <a:r>
              <a:rPr lang="fi-FI" dirty="0" smtClean="0"/>
              <a:t>Maarchi (2</a:t>
            </a:r>
            <a:r>
              <a:rPr lang="fi-FI" dirty="0" smtClean="0"/>
              <a:t>)</a:t>
            </a:r>
          </a:p>
          <a:p>
            <a:pPr marL="0" indent="0">
              <a:buNone/>
            </a:pPr>
            <a:r>
              <a:rPr lang="fi-FI" b="1" dirty="0" smtClean="0">
                <a:ea typeface="Verdana" panose="020B0604030504040204" pitchFamily="34" charset="0"/>
              </a:rPr>
              <a:t>				 *******</a:t>
            </a: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3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2731</TotalTime>
  <Words>307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451</cp:revision>
  <dcterms:created xsi:type="dcterms:W3CDTF">2014-12-24T20:07:30Z</dcterms:created>
  <dcterms:modified xsi:type="dcterms:W3CDTF">2016-03-12T02:10:00Z</dcterms:modified>
</cp:coreProperties>
</file>