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28" r:id="rId2"/>
    <p:sldId id="836" r:id="rId3"/>
    <p:sldId id="837" r:id="rId4"/>
    <p:sldId id="838" r:id="rId5"/>
    <p:sldId id="846" r:id="rId6"/>
    <p:sldId id="840" r:id="rId7"/>
    <p:sldId id="847" r:id="rId8"/>
    <p:sldId id="842" r:id="rId9"/>
    <p:sldId id="848" r:id="rId10"/>
    <p:sldId id="844" r:id="rId11"/>
    <p:sldId id="84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" y="2035727"/>
            <a:ext cx="1201687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Ninne</a:t>
            </a:r>
            <a:r>
              <a:rPr lang="en-US" sz="8800" b="1" dirty="0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Preminthunu</a:t>
            </a:r>
            <a:endParaRPr lang="en-US" sz="8800" b="1" dirty="0" smtClean="0">
              <a:solidFill>
                <a:schemeClr val="accent3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5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837" y="898668"/>
            <a:ext cx="1082719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ప్రేమింతును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ప్రేమింతును యేసు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ప్రేమింతును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 నే వెనుదిరుగా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Ninne</a:t>
            </a:r>
            <a:r>
              <a:rPr lang="en-US" dirty="0" smtClean="0"/>
              <a:t> </a:t>
            </a:r>
            <a:r>
              <a:rPr lang="en-US" dirty="0" err="1"/>
              <a:t>Preminthunu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Ninne</a:t>
            </a:r>
            <a:r>
              <a:rPr lang="en-US" dirty="0" smtClean="0"/>
              <a:t> </a:t>
            </a:r>
            <a:r>
              <a:rPr lang="en-US" dirty="0" err="1" smtClean="0"/>
              <a:t>Preminthunu</a:t>
            </a:r>
            <a:r>
              <a:rPr lang="en-US" dirty="0" smtClean="0"/>
              <a:t> </a:t>
            </a:r>
            <a:r>
              <a:rPr lang="en-US" dirty="0" err="1" smtClean="0"/>
              <a:t>Yesu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Ninne</a:t>
            </a:r>
            <a:r>
              <a:rPr lang="en-US" dirty="0"/>
              <a:t> </a:t>
            </a:r>
            <a:r>
              <a:rPr lang="en-US" dirty="0" err="1" smtClean="0"/>
              <a:t>Preminthunu</a:t>
            </a:r>
            <a:r>
              <a:rPr lang="en-US" dirty="0" smtClean="0"/>
              <a:t>… Ne </a:t>
            </a:r>
            <a:r>
              <a:rPr lang="en-US" dirty="0" err="1" smtClean="0"/>
              <a:t>Venudirugaa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2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941" y="898668"/>
            <a:ext cx="1190461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సన్నిధిలో మోకరించి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మార్గములో సాగెదా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నిరసించక సాగెదా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 నే వెనుదిరుగా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Nee </a:t>
            </a:r>
            <a:r>
              <a:rPr lang="en-US" dirty="0" err="1"/>
              <a:t>Sannidhilo</a:t>
            </a:r>
            <a:r>
              <a:rPr lang="en-US" dirty="0"/>
              <a:t> </a:t>
            </a:r>
            <a:r>
              <a:rPr lang="en-US" dirty="0" err="1"/>
              <a:t>Mokarinchi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Nee </a:t>
            </a:r>
            <a:r>
              <a:rPr lang="en-US" dirty="0" err="1"/>
              <a:t>Maargamulo</a:t>
            </a:r>
            <a:r>
              <a:rPr lang="en-US" dirty="0"/>
              <a:t> </a:t>
            </a:r>
            <a:r>
              <a:rPr lang="en-US" dirty="0" err="1"/>
              <a:t>Saagedaa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Nirasinchaka</a:t>
            </a:r>
            <a:r>
              <a:rPr lang="en-US" dirty="0"/>
              <a:t> </a:t>
            </a:r>
            <a:r>
              <a:rPr lang="en-US" dirty="0" err="1"/>
              <a:t>Saagedaa</a:t>
            </a:r>
            <a:r>
              <a:rPr lang="en-US" dirty="0"/>
              <a:t>… </a:t>
            </a:r>
            <a:r>
              <a:rPr lang="en-US" dirty="0" smtClean="0"/>
              <a:t>Ne </a:t>
            </a:r>
            <a:r>
              <a:rPr lang="en-US" dirty="0" err="1" smtClean="0"/>
              <a:t>Venudirugaa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03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837" y="898668"/>
            <a:ext cx="1082719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పూజింతును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పూజింతును యేసు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పూజింతును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 నే వెనుదిరుగా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Ninne</a:t>
            </a:r>
            <a:r>
              <a:rPr lang="en-US" dirty="0" smtClean="0"/>
              <a:t> </a:t>
            </a:r>
            <a:r>
              <a:rPr lang="en-US" dirty="0" err="1"/>
              <a:t>Poojinthunu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Ninne</a:t>
            </a:r>
            <a:r>
              <a:rPr lang="en-US" dirty="0"/>
              <a:t> </a:t>
            </a:r>
            <a:r>
              <a:rPr lang="en-US" dirty="0" err="1"/>
              <a:t>Poojinthunu</a:t>
            </a:r>
            <a:r>
              <a:rPr lang="en-US" dirty="0"/>
              <a:t> </a:t>
            </a:r>
            <a:r>
              <a:rPr lang="en-US" dirty="0" err="1"/>
              <a:t>Yesu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Ninne</a:t>
            </a:r>
            <a:r>
              <a:rPr lang="en-US" dirty="0"/>
              <a:t> </a:t>
            </a:r>
            <a:r>
              <a:rPr lang="en-US" dirty="0" err="1" smtClean="0"/>
              <a:t>Poojinthunu</a:t>
            </a:r>
            <a:r>
              <a:rPr lang="en-US" dirty="0" smtClean="0"/>
              <a:t>… Ne </a:t>
            </a:r>
            <a:r>
              <a:rPr lang="en-US" dirty="0" err="1" smtClean="0"/>
              <a:t>Venudirugaa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29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941" y="898668"/>
            <a:ext cx="1190461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సన్నిధిలో మోకరించి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మార్గములో సాగెదా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నిరసించక సాగెదా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 నే వెనుదిరుగా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Nee </a:t>
            </a:r>
            <a:r>
              <a:rPr lang="en-US" dirty="0" err="1"/>
              <a:t>Sannidhilo</a:t>
            </a:r>
            <a:r>
              <a:rPr lang="en-US" dirty="0"/>
              <a:t> </a:t>
            </a:r>
            <a:r>
              <a:rPr lang="en-US" dirty="0" err="1"/>
              <a:t>Mokarinchi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Nee </a:t>
            </a:r>
            <a:r>
              <a:rPr lang="en-US" dirty="0" err="1"/>
              <a:t>Maargamulo</a:t>
            </a:r>
            <a:r>
              <a:rPr lang="en-US" dirty="0"/>
              <a:t> </a:t>
            </a:r>
            <a:r>
              <a:rPr lang="en-US" dirty="0" err="1"/>
              <a:t>Saagedaa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Nirasinchaka</a:t>
            </a:r>
            <a:r>
              <a:rPr lang="en-US" dirty="0"/>
              <a:t> </a:t>
            </a:r>
            <a:r>
              <a:rPr lang="en-US" dirty="0" err="1"/>
              <a:t>Saagedaa</a:t>
            </a:r>
            <a:r>
              <a:rPr lang="en-US" dirty="0"/>
              <a:t>… </a:t>
            </a:r>
            <a:r>
              <a:rPr lang="en-US" dirty="0" smtClean="0"/>
              <a:t>Ne </a:t>
            </a:r>
            <a:r>
              <a:rPr lang="en-US" dirty="0" err="1" smtClean="0"/>
              <a:t>Venudirugaa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92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1220" y="898668"/>
            <a:ext cx="1111900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కీర్తింతును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కీర్తింతును యేసు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కీర్తింతును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 నే వెనుదిరుగా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Ninne</a:t>
            </a:r>
            <a:r>
              <a:rPr lang="en-US" dirty="0" smtClean="0"/>
              <a:t> </a:t>
            </a:r>
            <a:r>
              <a:rPr lang="en-US" dirty="0" err="1"/>
              <a:t>Keerthinthunu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Ninne</a:t>
            </a:r>
            <a:r>
              <a:rPr lang="en-US" dirty="0"/>
              <a:t> </a:t>
            </a:r>
            <a:r>
              <a:rPr lang="en-US" dirty="0" err="1"/>
              <a:t>Keerthinthunu</a:t>
            </a:r>
            <a:r>
              <a:rPr lang="en-US" dirty="0"/>
              <a:t> </a:t>
            </a:r>
            <a:r>
              <a:rPr lang="en-US" dirty="0" err="1"/>
              <a:t>Yesu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Ninne</a:t>
            </a:r>
            <a:r>
              <a:rPr lang="en-US" dirty="0"/>
              <a:t> </a:t>
            </a:r>
            <a:r>
              <a:rPr lang="en-US" dirty="0" err="1" smtClean="0"/>
              <a:t>Keerthinthunu</a:t>
            </a:r>
            <a:r>
              <a:rPr lang="en-US" dirty="0" smtClean="0"/>
              <a:t>… Ne </a:t>
            </a:r>
            <a:r>
              <a:rPr lang="en-US" dirty="0" err="1" smtClean="0"/>
              <a:t>Venudirugaa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22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941" y="898668"/>
            <a:ext cx="1190461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సన్నిధిలో మోకరించి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మార్గములో సాగెదా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నిరసించక సాగెదా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 నే వెనుదిరుగా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Nee </a:t>
            </a:r>
            <a:r>
              <a:rPr lang="en-US" dirty="0" err="1"/>
              <a:t>Sannidhilo</a:t>
            </a:r>
            <a:r>
              <a:rPr lang="en-US" dirty="0"/>
              <a:t> </a:t>
            </a:r>
            <a:r>
              <a:rPr lang="en-US" dirty="0" err="1"/>
              <a:t>Mokarinchi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Nee </a:t>
            </a:r>
            <a:r>
              <a:rPr lang="en-US" dirty="0" err="1"/>
              <a:t>Maargamulo</a:t>
            </a:r>
            <a:r>
              <a:rPr lang="en-US" dirty="0"/>
              <a:t> </a:t>
            </a:r>
            <a:r>
              <a:rPr lang="en-US" dirty="0" err="1"/>
              <a:t>Saagedaa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Nirasinchaka</a:t>
            </a:r>
            <a:r>
              <a:rPr lang="en-US" dirty="0"/>
              <a:t> </a:t>
            </a:r>
            <a:r>
              <a:rPr lang="en-US" dirty="0" err="1"/>
              <a:t>Saagedaa</a:t>
            </a:r>
            <a:r>
              <a:rPr lang="en-US" dirty="0"/>
              <a:t>… </a:t>
            </a:r>
            <a:r>
              <a:rPr lang="en-US" dirty="0" smtClean="0"/>
              <a:t>Ne </a:t>
            </a:r>
            <a:r>
              <a:rPr lang="en-US" dirty="0" err="1" smtClean="0"/>
              <a:t>Venudirugaa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36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003" y="898668"/>
            <a:ext cx="1141521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ధ్యానింతును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ధ్యానింతును యేసు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ధ్యానింతును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 నే వెనుదిరుగా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Ninne</a:t>
            </a:r>
            <a:r>
              <a:rPr lang="en-US" dirty="0" smtClean="0"/>
              <a:t> </a:t>
            </a:r>
            <a:r>
              <a:rPr lang="en-US" dirty="0" err="1" smtClean="0"/>
              <a:t>Dhyaaninthunu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Ninne</a:t>
            </a:r>
            <a:r>
              <a:rPr lang="en-US" dirty="0"/>
              <a:t> </a:t>
            </a:r>
            <a:r>
              <a:rPr lang="en-US" dirty="0" err="1"/>
              <a:t>Dhyaaninthunu</a:t>
            </a:r>
            <a:r>
              <a:rPr lang="en-US" dirty="0"/>
              <a:t> </a:t>
            </a:r>
            <a:r>
              <a:rPr lang="en-US" dirty="0" err="1"/>
              <a:t>Yesu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Ninne</a:t>
            </a:r>
            <a:r>
              <a:rPr lang="en-US" dirty="0"/>
              <a:t> </a:t>
            </a:r>
            <a:r>
              <a:rPr lang="en-US" dirty="0" err="1" smtClean="0"/>
              <a:t>Dhyaaninthunu</a:t>
            </a:r>
            <a:r>
              <a:rPr lang="en-US" dirty="0" smtClean="0"/>
              <a:t>… Ne </a:t>
            </a:r>
            <a:r>
              <a:rPr lang="en-US" dirty="0" err="1" smtClean="0"/>
              <a:t>Venudirugaa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22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941" y="898668"/>
            <a:ext cx="1190461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సన్నిధిలో మోకరించి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మార్గములో సాగెదా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నిరసించక సాగెదా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 నే వెనుదిరుగా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Nee </a:t>
            </a:r>
            <a:r>
              <a:rPr lang="en-US" dirty="0" err="1"/>
              <a:t>Sannidhilo</a:t>
            </a:r>
            <a:r>
              <a:rPr lang="en-US" dirty="0"/>
              <a:t> </a:t>
            </a:r>
            <a:r>
              <a:rPr lang="en-US" dirty="0" err="1"/>
              <a:t>Mokarinchi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Nee </a:t>
            </a:r>
            <a:r>
              <a:rPr lang="en-US" dirty="0" err="1"/>
              <a:t>Maargamulo</a:t>
            </a:r>
            <a:r>
              <a:rPr lang="en-US" dirty="0"/>
              <a:t> </a:t>
            </a:r>
            <a:r>
              <a:rPr lang="en-US" dirty="0" err="1"/>
              <a:t>Saagedaa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Nirasinchaka</a:t>
            </a:r>
            <a:r>
              <a:rPr lang="en-US" dirty="0"/>
              <a:t> </a:t>
            </a:r>
            <a:r>
              <a:rPr lang="en-US" dirty="0" err="1"/>
              <a:t>Saagedaa</a:t>
            </a:r>
            <a:r>
              <a:rPr lang="en-US" dirty="0"/>
              <a:t>… </a:t>
            </a:r>
            <a:r>
              <a:rPr lang="en-US" dirty="0" smtClean="0"/>
              <a:t>Ne </a:t>
            </a:r>
            <a:r>
              <a:rPr lang="en-US" dirty="0" err="1" smtClean="0"/>
              <a:t>Venudirugaa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34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552" y="898668"/>
            <a:ext cx="1121749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ఆరాధింతును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ఆరాధింతును యేసు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నిన్నే ఆరాధింతును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 నే వెనుదిరుగా </a:t>
            </a:r>
            <a:endParaRPr lang="en-US" b="1" dirty="0" smtClean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Ninne</a:t>
            </a:r>
            <a:r>
              <a:rPr lang="en-US" dirty="0" smtClean="0"/>
              <a:t> </a:t>
            </a:r>
            <a:r>
              <a:rPr lang="en-US" dirty="0" err="1" smtClean="0"/>
              <a:t>Aaraadinthunu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Ninne</a:t>
            </a:r>
            <a:r>
              <a:rPr lang="en-US" dirty="0"/>
              <a:t> </a:t>
            </a:r>
            <a:r>
              <a:rPr lang="en-US" dirty="0" err="1"/>
              <a:t>Aaraadinthunu</a:t>
            </a:r>
            <a:r>
              <a:rPr lang="en-US" dirty="0" smtClean="0"/>
              <a:t> </a:t>
            </a:r>
            <a:r>
              <a:rPr lang="en-US" dirty="0" err="1"/>
              <a:t>Yesu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Ninne</a:t>
            </a:r>
            <a:r>
              <a:rPr lang="en-US" dirty="0"/>
              <a:t> </a:t>
            </a:r>
            <a:r>
              <a:rPr lang="en-US" dirty="0" err="1" smtClean="0"/>
              <a:t>Aaraadinthunu</a:t>
            </a:r>
            <a:r>
              <a:rPr lang="en-US" dirty="0" smtClean="0"/>
              <a:t>… Ne </a:t>
            </a:r>
            <a:r>
              <a:rPr lang="en-US" dirty="0" err="1" smtClean="0"/>
              <a:t>Venudirugaa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09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941" y="898668"/>
            <a:ext cx="1190461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సన్నిధిలో మోకరించి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మార్గములో సాగెదా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నిరసించక సాగెదా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 నే </a:t>
            </a:r>
            <a:r>
              <a:rPr lang="te-IN" b="1" dirty="0" smtClean="0">
                <a:latin typeface="Gautami" panose="020B0502040204020203" pitchFamily="34" charset="0"/>
                <a:cs typeface="Gautami" panose="020B0502040204020203" pitchFamily="34" charset="0"/>
              </a:rPr>
              <a:t>వెనుదిరుగా</a:t>
            </a:r>
            <a:r>
              <a:rPr lang="en-US" b="1" dirty="0" smtClean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Nee </a:t>
            </a:r>
            <a:r>
              <a:rPr lang="en-US" dirty="0" err="1"/>
              <a:t>Sannidhilo</a:t>
            </a:r>
            <a:r>
              <a:rPr lang="en-US" dirty="0"/>
              <a:t> </a:t>
            </a:r>
            <a:r>
              <a:rPr lang="en-US" dirty="0" err="1"/>
              <a:t>Mokarinchi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Nee </a:t>
            </a:r>
            <a:r>
              <a:rPr lang="en-US" dirty="0" err="1"/>
              <a:t>Maargamulo</a:t>
            </a:r>
            <a:r>
              <a:rPr lang="en-US" dirty="0"/>
              <a:t> </a:t>
            </a:r>
            <a:r>
              <a:rPr lang="en-US" dirty="0" err="1"/>
              <a:t>Saagedaa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Nirasinchaka</a:t>
            </a:r>
            <a:r>
              <a:rPr lang="en-US" dirty="0"/>
              <a:t> </a:t>
            </a:r>
            <a:r>
              <a:rPr lang="en-US" dirty="0" err="1"/>
              <a:t>Saagedaa</a:t>
            </a:r>
            <a:r>
              <a:rPr lang="en-US" dirty="0"/>
              <a:t>… </a:t>
            </a:r>
            <a:r>
              <a:rPr lang="en-US" dirty="0" smtClean="0"/>
              <a:t>Ne </a:t>
            </a:r>
            <a:r>
              <a:rPr lang="en-US" dirty="0" err="1" smtClean="0"/>
              <a:t>Venudirugaa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ea typeface="Verdana" panose="020B0604030504040204" pitchFamily="34" charset="0"/>
              </a:rPr>
              <a:t>				</a:t>
            </a:r>
            <a:r>
              <a:rPr lang="en-US" b="1" dirty="0" smtClean="0">
                <a:ea typeface="Verdana" panose="020B0604030504040204" pitchFamily="34" charset="0"/>
              </a:rPr>
              <a:t>*******</a:t>
            </a:r>
            <a:endParaRPr lang="en-US" b="1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52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2704</TotalTime>
  <Words>215</Words>
  <Application>Microsoft Office PowerPoint</Application>
  <PresentationFormat>Widescreen</PresentationFormat>
  <Paragraphs>72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Gautami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(Tata Consultancy Services)</cp:lastModifiedBy>
  <cp:revision>431</cp:revision>
  <dcterms:created xsi:type="dcterms:W3CDTF">2014-12-24T20:07:30Z</dcterms:created>
  <dcterms:modified xsi:type="dcterms:W3CDTF">2016-02-26T09:01:56Z</dcterms:modified>
</cp:coreProperties>
</file>