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53" r:id="rId3"/>
    <p:sldId id="854" r:id="rId4"/>
    <p:sldId id="855" r:id="rId5"/>
    <p:sldId id="856" r:id="rId6"/>
    <p:sldId id="857" r:id="rId7"/>
    <p:sldId id="858" r:id="rId8"/>
    <p:sldId id="859" r:id="rId9"/>
    <p:sldId id="860" r:id="rId10"/>
    <p:sldId id="861" r:id="rId11"/>
    <p:sldId id="862" r:id="rId12"/>
    <p:sldId id="863" r:id="rId13"/>
    <p:sldId id="864" r:id="rId14"/>
    <p:sldId id="865" r:id="rId15"/>
    <p:sldId id="866" r:id="rId16"/>
    <p:sldId id="867" r:id="rId17"/>
    <p:sldId id="868" r:id="rId18"/>
    <p:sldId id="8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1881178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Ninnu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Kaapaadu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Devudu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584" y="1466520"/>
            <a:ext cx="10135673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/>
              <a:t>Kaapaadu</a:t>
            </a:r>
            <a:r>
              <a:rPr lang="en-US" dirty="0"/>
              <a:t> </a:t>
            </a:r>
            <a:r>
              <a:rPr lang="en-US" dirty="0" err="1" smtClean="0"/>
              <a:t>Devudu</a:t>
            </a:r>
            <a:r>
              <a:rPr lang="en-US" dirty="0" smtClean="0"/>
              <a:t> </a:t>
            </a:r>
            <a:r>
              <a:rPr lang="en-US" dirty="0" err="1" smtClean="0"/>
              <a:t>Kunukadu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Nidurapodu</a:t>
            </a:r>
            <a:r>
              <a:rPr lang="en-US" dirty="0" smtClean="0"/>
              <a:t> - </a:t>
            </a:r>
            <a:r>
              <a:rPr lang="en-US" dirty="0" err="1" smtClean="0"/>
              <a:t>Nidurapodu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నిన్ను కాపాడు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కునుకడు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r>
              <a:rPr lang="en-US" b="1" dirty="0" smtClean="0">
                <a:latin typeface="Gautami" panose="020B0502040204020203" pitchFamily="34" charset="0"/>
              </a:rPr>
              <a:t> - </a:t>
            </a: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43" y="1170304"/>
            <a:ext cx="10737331" cy="43804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Vaagdhaanamichchi</a:t>
            </a:r>
            <a:r>
              <a:rPr lang="en-US" dirty="0" smtClean="0"/>
              <a:t> </a:t>
            </a:r>
            <a:r>
              <a:rPr lang="en-US" dirty="0" err="1" smtClean="0"/>
              <a:t>Maata</a:t>
            </a:r>
            <a:r>
              <a:rPr lang="en-US" dirty="0" smtClean="0"/>
              <a:t> </a:t>
            </a:r>
            <a:r>
              <a:rPr lang="en-US" dirty="0" err="1"/>
              <a:t>Thappadu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r>
              <a:rPr lang="en-US" dirty="0" smtClean="0"/>
              <a:t> –</a:t>
            </a:r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వాగ్ధానమిచ్చి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మాట </a:t>
            </a:r>
            <a:r>
              <a:rPr lang="te-IN" b="1" dirty="0">
                <a:latin typeface="Gautami" panose="020B0502040204020203" pitchFamily="34" charset="0"/>
              </a:rPr>
              <a:t>తప్పడు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నమ్మదగినవాడు </a:t>
            </a:r>
            <a:r>
              <a:rPr lang="te-IN" b="1" dirty="0">
                <a:latin typeface="Gautami" panose="020B0502040204020203" pitchFamily="34" charset="0"/>
              </a:rPr>
              <a:t>– నమ్మదగినవాడు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4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584" y="1466520"/>
            <a:ext cx="10135673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/>
              <a:t>Kaapaadu</a:t>
            </a:r>
            <a:r>
              <a:rPr lang="en-US" dirty="0"/>
              <a:t> </a:t>
            </a:r>
            <a:r>
              <a:rPr lang="en-US" dirty="0" err="1" smtClean="0"/>
              <a:t>Devudu</a:t>
            </a:r>
            <a:r>
              <a:rPr lang="en-US" dirty="0" smtClean="0"/>
              <a:t> </a:t>
            </a:r>
            <a:r>
              <a:rPr lang="en-US" dirty="0" err="1" smtClean="0"/>
              <a:t>Kunukadu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Nidurapodu</a:t>
            </a:r>
            <a:r>
              <a:rPr lang="en-US" dirty="0" smtClean="0"/>
              <a:t> - </a:t>
            </a:r>
            <a:r>
              <a:rPr lang="en-US" dirty="0" err="1" smtClean="0"/>
              <a:t>Nidurapodu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నిన్ను కాపాడు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కునుకడు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r>
              <a:rPr lang="en-US" b="1" dirty="0" smtClean="0">
                <a:latin typeface="Gautami" panose="020B0502040204020203" pitchFamily="34" charset="0"/>
              </a:rPr>
              <a:t> - </a:t>
            </a: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6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43" y="1170304"/>
            <a:ext cx="10737331" cy="43804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Vaagdhaanamichchi</a:t>
            </a:r>
            <a:r>
              <a:rPr lang="en-US" dirty="0" smtClean="0"/>
              <a:t> </a:t>
            </a:r>
            <a:r>
              <a:rPr lang="en-US" dirty="0" err="1" smtClean="0"/>
              <a:t>Maata</a:t>
            </a:r>
            <a:r>
              <a:rPr lang="en-US" dirty="0" smtClean="0"/>
              <a:t> </a:t>
            </a:r>
            <a:r>
              <a:rPr lang="en-US" dirty="0" err="1"/>
              <a:t>Thappadu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r>
              <a:rPr lang="en-US" dirty="0" smtClean="0"/>
              <a:t> –</a:t>
            </a:r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వాగ్ధానమిచ్చి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మాట </a:t>
            </a:r>
            <a:r>
              <a:rPr lang="te-IN" b="1" dirty="0">
                <a:latin typeface="Gautami" panose="020B0502040204020203" pitchFamily="34" charset="0"/>
              </a:rPr>
              <a:t>తప్పడు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నమ్మదగినవాడు </a:t>
            </a:r>
            <a:r>
              <a:rPr lang="te-IN" b="1" dirty="0">
                <a:latin typeface="Gautami" panose="020B0502040204020203" pitchFamily="34" charset="0"/>
              </a:rPr>
              <a:t>– నమ్మదగినవాడు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2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6" y="1466520"/>
            <a:ext cx="11178862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Bhayamela</a:t>
            </a:r>
            <a:r>
              <a:rPr lang="en-US" dirty="0"/>
              <a:t> </a:t>
            </a:r>
            <a:r>
              <a:rPr lang="en-US" dirty="0" err="1"/>
              <a:t>Neeku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Digulela</a:t>
            </a:r>
            <a:r>
              <a:rPr lang="en-US" dirty="0" smtClean="0"/>
              <a:t> </a:t>
            </a:r>
            <a:r>
              <a:rPr lang="en-US" dirty="0" err="1" smtClean="0"/>
              <a:t>Neeku</a:t>
            </a:r>
            <a:r>
              <a:rPr lang="en-US" dirty="0" smtClean="0"/>
              <a:t> (2)</a:t>
            </a:r>
          </a:p>
          <a:p>
            <a:pPr marL="0" indent="0">
              <a:buNone/>
            </a:pPr>
            <a:r>
              <a:rPr lang="en-US" dirty="0" err="1"/>
              <a:t>Aadarinchu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r>
              <a:rPr lang="en-US" dirty="0" err="1"/>
              <a:t>Undagaa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భయమేల నీకు – దిగులేల </a:t>
            </a:r>
            <a:r>
              <a:rPr lang="te-IN" b="1" dirty="0" smtClean="0">
                <a:latin typeface="Gautami" panose="020B0502040204020203" pitchFamily="34" charset="0"/>
              </a:rPr>
              <a:t>నీకు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ఆదరించు యేసు దేవుడు ఉండగా 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52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584" y="1466520"/>
            <a:ext cx="10135673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/>
              <a:t>Kaapaadu</a:t>
            </a:r>
            <a:r>
              <a:rPr lang="en-US" dirty="0"/>
              <a:t> </a:t>
            </a:r>
            <a:r>
              <a:rPr lang="en-US" dirty="0" err="1" smtClean="0"/>
              <a:t>Devudu</a:t>
            </a:r>
            <a:r>
              <a:rPr lang="en-US" dirty="0" smtClean="0"/>
              <a:t> </a:t>
            </a:r>
            <a:r>
              <a:rPr lang="en-US" dirty="0" err="1" smtClean="0"/>
              <a:t>Kunukadu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Nidurapodu</a:t>
            </a:r>
            <a:r>
              <a:rPr lang="en-US" dirty="0" smtClean="0"/>
              <a:t> - </a:t>
            </a:r>
            <a:r>
              <a:rPr lang="en-US" dirty="0" err="1" smtClean="0"/>
              <a:t>Nidurapodu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నిన్ను కాపాడు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కునుకడు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r>
              <a:rPr lang="en-US" b="1" dirty="0" smtClean="0">
                <a:latin typeface="Gautami" panose="020B0502040204020203" pitchFamily="34" charset="0"/>
              </a:rPr>
              <a:t> - </a:t>
            </a: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43" y="1170304"/>
            <a:ext cx="10737331" cy="43804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Vaagdhaanamichchi</a:t>
            </a:r>
            <a:r>
              <a:rPr lang="en-US" dirty="0" smtClean="0"/>
              <a:t> </a:t>
            </a:r>
            <a:r>
              <a:rPr lang="en-US" dirty="0" err="1" smtClean="0"/>
              <a:t>Maata</a:t>
            </a:r>
            <a:r>
              <a:rPr lang="en-US" dirty="0" smtClean="0"/>
              <a:t> </a:t>
            </a:r>
            <a:r>
              <a:rPr lang="en-US" dirty="0" err="1"/>
              <a:t>Thappadu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r>
              <a:rPr lang="en-US" dirty="0" smtClean="0"/>
              <a:t> –</a:t>
            </a:r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వాగ్ధానమిచ్చి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మాట </a:t>
            </a:r>
            <a:r>
              <a:rPr lang="te-IN" b="1" dirty="0">
                <a:latin typeface="Gautami" panose="020B0502040204020203" pitchFamily="34" charset="0"/>
              </a:rPr>
              <a:t>తప్పడు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నమ్మదగినవాడు </a:t>
            </a:r>
            <a:r>
              <a:rPr lang="te-IN" b="1" dirty="0">
                <a:latin typeface="Gautami" panose="020B0502040204020203" pitchFamily="34" charset="0"/>
              </a:rPr>
              <a:t>– నమ్మదగినవాడు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2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178" y="1466520"/>
            <a:ext cx="11168042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Shathru</a:t>
            </a:r>
            <a:r>
              <a:rPr lang="en-US" dirty="0"/>
              <a:t> </a:t>
            </a:r>
            <a:r>
              <a:rPr lang="en-US" dirty="0" err="1"/>
              <a:t>Balamu</a:t>
            </a:r>
            <a:r>
              <a:rPr lang="en-US" dirty="0"/>
              <a:t> </a:t>
            </a: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/>
              <a:t>Chuttumuttinaa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Shodhanalalo</a:t>
            </a:r>
            <a:r>
              <a:rPr lang="en-US" dirty="0" smtClean="0"/>
              <a:t> </a:t>
            </a: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 smtClean="0"/>
              <a:t>Nettinaa</a:t>
            </a:r>
            <a:r>
              <a:rPr lang="en-US" dirty="0" smtClean="0"/>
              <a:t> (2)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శత్రు బలము నిన్ను చుట్టుముట్టినా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శోధనలలో </a:t>
            </a:r>
            <a:r>
              <a:rPr lang="te-IN" b="1" dirty="0" smtClean="0">
                <a:latin typeface="Gautami" panose="020B0502040204020203" pitchFamily="34" charset="0"/>
              </a:rPr>
              <a:t>నిన్ను నెట్టినా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8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178" y="1466520"/>
            <a:ext cx="11168042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Kodi</a:t>
            </a:r>
            <a:r>
              <a:rPr lang="en-US" dirty="0"/>
              <a:t> Thana </a:t>
            </a:r>
            <a:r>
              <a:rPr lang="en-US" dirty="0" err="1"/>
              <a:t>Pillalanu</a:t>
            </a:r>
            <a:r>
              <a:rPr lang="en-US" dirty="0"/>
              <a:t> </a:t>
            </a:r>
            <a:r>
              <a:rPr lang="en-US" dirty="0" err="1"/>
              <a:t>Kaachunanthagaa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Kaapaadu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r>
              <a:rPr lang="en-US" dirty="0" err="1"/>
              <a:t>Neeku</a:t>
            </a:r>
            <a:r>
              <a:rPr lang="en-US" dirty="0"/>
              <a:t> </a:t>
            </a:r>
            <a:r>
              <a:rPr lang="en-US" dirty="0" err="1"/>
              <a:t>Undagaa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కోడి తన పిల్లలను కాచునంతగా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కాపాడు దేవుడు నీకు ఉండగా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6" y="1466520"/>
            <a:ext cx="11178862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Bhayamela</a:t>
            </a:r>
            <a:r>
              <a:rPr lang="en-US" dirty="0"/>
              <a:t> </a:t>
            </a:r>
            <a:r>
              <a:rPr lang="en-US" dirty="0" err="1"/>
              <a:t>Neeku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Digulela</a:t>
            </a:r>
            <a:r>
              <a:rPr lang="en-US" dirty="0" smtClean="0"/>
              <a:t> </a:t>
            </a:r>
            <a:r>
              <a:rPr lang="en-US" dirty="0" err="1" smtClean="0"/>
              <a:t>Neeku</a:t>
            </a:r>
            <a:r>
              <a:rPr lang="en-US" dirty="0" smtClean="0"/>
              <a:t> (2)</a:t>
            </a:r>
          </a:p>
          <a:p>
            <a:pPr marL="0" indent="0">
              <a:buNone/>
            </a:pPr>
            <a:r>
              <a:rPr lang="en-US" dirty="0" err="1"/>
              <a:t>Kaapaadu</a:t>
            </a:r>
            <a:r>
              <a:rPr lang="en-US" dirty="0"/>
              <a:t> </a:t>
            </a:r>
            <a:r>
              <a:rPr lang="en-US" dirty="0" err="1" smtClean="0"/>
              <a:t>Goppa</a:t>
            </a:r>
            <a:r>
              <a:rPr lang="en-US" dirty="0" smtClean="0"/>
              <a:t> </a:t>
            </a:r>
            <a:r>
              <a:rPr lang="en-US" dirty="0" err="1" smtClean="0"/>
              <a:t>Devudu</a:t>
            </a:r>
            <a:r>
              <a:rPr lang="en-US" dirty="0" smtClean="0"/>
              <a:t> </a:t>
            </a:r>
            <a:r>
              <a:rPr lang="en-US" dirty="0" err="1"/>
              <a:t>Undagaa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భయమేల నీకు – దిగులేల </a:t>
            </a:r>
            <a:r>
              <a:rPr lang="te-IN" b="1" dirty="0" smtClean="0">
                <a:latin typeface="Gautami" panose="020B0502040204020203" pitchFamily="34" charset="0"/>
              </a:rPr>
              <a:t>నీకు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కాపాడు </a:t>
            </a:r>
            <a:r>
              <a:rPr lang="te-IN" b="1" dirty="0" smtClean="0">
                <a:latin typeface="Gautami" panose="020B0502040204020203" pitchFamily="34" charset="0"/>
                <a:cs typeface="Gautami" panose="020B0502040204020203" pitchFamily="34" charset="0"/>
              </a:rPr>
              <a:t>గొప్ప</a:t>
            </a:r>
            <a:r>
              <a:rPr lang="en-US" b="1" dirty="0" smtClean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  <a:cs typeface="Gautami" panose="020B0502040204020203" pitchFamily="34" charset="0"/>
              </a:rPr>
              <a:t>దేవుడు ఉండగా 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9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584" y="1466520"/>
            <a:ext cx="10135673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/>
              <a:t>Kaapaadu</a:t>
            </a:r>
            <a:r>
              <a:rPr lang="en-US" dirty="0"/>
              <a:t> </a:t>
            </a:r>
            <a:r>
              <a:rPr lang="en-US" dirty="0" err="1" smtClean="0"/>
              <a:t>Devudu</a:t>
            </a:r>
            <a:r>
              <a:rPr lang="en-US" dirty="0" smtClean="0"/>
              <a:t> </a:t>
            </a:r>
            <a:r>
              <a:rPr lang="en-US" dirty="0" err="1" smtClean="0"/>
              <a:t>Kunukadu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Nidurapodu</a:t>
            </a:r>
            <a:r>
              <a:rPr lang="en-US" dirty="0" smtClean="0"/>
              <a:t> - </a:t>
            </a:r>
            <a:r>
              <a:rPr lang="en-US" dirty="0" err="1" smtClean="0"/>
              <a:t>Nidurapodu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నిన్ను కాపాడు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కునుకడు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r>
              <a:rPr lang="en-US" b="1" dirty="0" smtClean="0">
                <a:latin typeface="Gautami" panose="020B0502040204020203" pitchFamily="34" charset="0"/>
              </a:rPr>
              <a:t> - </a:t>
            </a: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6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43" y="1170304"/>
            <a:ext cx="10737331" cy="43804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Vaagdhaanamichchi</a:t>
            </a:r>
            <a:r>
              <a:rPr lang="en-US" dirty="0" smtClean="0"/>
              <a:t> </a:t>
            </a:r>
            <a:r>
              <a:rPr lang="en-US" dirty="0" err="1" smtClean="0"/>
              <a:t>Maata</a:t>
            </a:r>
            <a:r>
              <a:rPr lang="en-US" dirty="0" smtClean="0"/>
              <a:t> </a:t>
            </a:r>
            <a:r>
              <a:rPr lang="en-US" dirty="0" err="1"/>
              <a:t>Thappadu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r>
              <a:rPr lang="en-US" dirty="0" smtClean="0"/>
              <a:t> –</a:t>
            </a:r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వాగ్ధానమిచ్చి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మాట </a:t>
            </a:r>
            <a:r>
              <a:rPr lang="te-IN" b="1" dirty="0">
                <a:latin typeface="Gautami" panose="020B0502040204020203" pitchFamily="34" charset="0"/>
              </a:rPr>
              <a:t>తప్పడు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నమ్మదగినవాడు </a:t>
            </a:r>
            <a:r>
              <a:rPr lang="te-IN" b="1" dirty="0">
                <a:latin typeface="Gautami" panose="020B0502040204020203" pitchFamily="34" charset="0"/>
              </a:rPr>
              <a:t>– నమ్మదగినవాడు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3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725" y="1466520"/>
            <a:ext cx="10725623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Roga</a:t>
            </a:r>
            <a:r>
              <a:rPr lang="en-US" dirty="0"/>
              <a:t> </a:t>
            </a:r>
            <a:r>
              <a:rPr lang="en-US" dirty="0" err="1"/>
              <a:t>Bhaaramandu</a:t>
            </a:r>
            <a:r>
              <a:rPr lang="en-US" dirty="0"/>
              <a:t> </a:t>
            </a:r>
            <a:r>
              <a:rPr lang="en-US" dirty="0" err="1" smtClean="0"/>
              <a:t>Levakunnanuu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Vyaadhulu</a:t>
            </a:r>
            <a:r>
              <a:rPr lang="en-US" dirty="0" smtClean="0"/>
              <a:t> </a:t>
            </a: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/>
              <a:t>Krungadeesinaa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రోగ భారమందు లేవకున్ననూ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వ్యాధులు నిన్ను కృంగదీసినా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2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591" y="1466520"/>
            <a:ext cx="11793399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Chanipoyina</a:t>
            </a:r>
            <a:r>
              <a:rPr lang="en-US" dirty="0"/>
              <a:t> </a:t>
            </a:r>
            <a:r>
              <a:rPr lang="en-US" dirty="0" err="1"/>
              <a:t>Laazarunu</a:t>
            </a:r>
            <a:r>
              <a:rPr lang="en-US" dirty="0"/>
              <a:t> </a:t>
            </a:r>
            <a:r>
              <a:rPr lang="en-US" dirty="0" err="1"/>
              <a:t>Thirigi</a:t>
            </a:r>
            <a:r>
              <a:rPr lang="en-US" dirty="0"/>
              <a:t> </a:t>
            </a:r>
            <a:r>
              <a:rPr lang="en-US" dirty="0" err="1"/>
              <a:t>Lepina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Swasthaparachu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r>
              <a:rPr lang="en-US" dirty="0" err="1"/>
              <a:t>Neeku</a:t>
            </a:r>
            <a:r>
              <a:rPr lang="en-US" dirty="0"/>
              <a:t> </a:t>
            </a:r>
            <a:r>
              <a:rPr lang="en-US" dirty="0" err="1" smtClean="0"/>
              <a:t>Undagaa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చనిపోయిన </a:t>
            </a:r>
            <a:r>
              <a:rPr lang="te-IN" b="1" dirty="0">
                <a:latin typeface="Gautami" panose="020B0502040204020203" pitchFamily="34" charset="0"/>
              </a:rPr>
              <a:t>లాజరును తిరిగి లేపిన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స్వస్థపరచు దేవుడు నీకు ఉండగా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0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466520"/>
            <a:ext cx="12016878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Bhayamela</a:t>
            </a:r>
            <a:r>
              <a:rPr lang="en-US" dirty="0"/>
              <a:t> </a:t>
            </a:r>
            <a:r>
              <a:rPr lang="en-US" dirty="0" err="1"/>
              <a:t>Neeku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Digulela</a:t>
            </a:r>
            <a:r>
              <a:rPr lang="en-US" dirty="0" smtClean="0"/>
              <a:t> </a:t>
            </a:r>
            <a:r>
              <a:rPr lang="en-US" dirty="0" err="1" smtClean="0"/>
              <a:t>Neeku</a:t>
            </a:r>
            <a:r>
              <a:rPr lang="en-US" dirty="0" smtClean="0"/>
              <a:t> (2)</a:t>
            </a:r>
          </a:p>
          <a:p>
            <a:pPr marL="0" indent="0">
              <a:buNone/>
            </a:pPr>
            <a:r>
              <a:rPr lang="en-US" dirty="0" err="1"/>
              <a:t>Swasthaparachu</a:t>
            </a:r>
            <a:r>
              <a:rPr lang="en-US" dirty="0"/>
              <a:t> </a:t>
            </a:r>
            <a:r>
              <a:rPr lang="en-US" dirty="0" err="1" smtClean="0"/>
              <a:t>Sathya</a:t>
            </a:r>
            <a:r>
              <a:rPr lang="en-US" dirty="0" smtClean="0"/>
              <a:t> </a:t>
            </a:r>
            <a:r>
              <a:rPr lang="en-US" dirty="0" err="1" smtClean="0"/>
              <a:t>Devudu</a:t>
            </a:r>
            <a:r>
              <a:rPr lang="en-US" dirty="0" smtClean="0"/>
              <a:t> </a:t>
            </a:r>
            <a:r>
              <a:rPr lang="en-US" dirty="0" err="1"/>
              <a:t>Undagaa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భయమేల నీకు – దిగులేల </a:t>
            </a:r>
            <a:r>
              <a:rPr lang="te-IN" b="1" dirty="0" smtClean="0">
                <a:latin typeface="Gautami" panose="020B0502040204020203" pitchFamily="34" charset="0"/>
              </a:rPr>
              <a:t>నీకు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స్వస్థపరచు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సత్య దేవుడు </a:t>
            </a:r>
            <a:r>
              <a:rPr lang="te-IN" b="1" dirty="0" smtClean="0">
                <a:latin typeface="Gautami" panose="020B0502040204020203" pitchFamily="34" charset="0"/>
                <a:cs typeface="Gautami" panose="020B0502040204020203" pitchFamily="34" charset="0"/>
              </a:rPr>
              <a:t>ఉండగా 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584" y="1466520"/>
            <a:ext cx="10135673" cy="365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Ninnu</a:t>
            </a:r>
            <a:r>
              <a:rPr lang="en-US" dirty="0"/>
              <a:t> </a:t>
            </a:r>
            <a:r>
              <a:rPr lang="en-US" dirty="0" err="1"/>
              <a:t>Kaapaadu</a:t>
            </a:r>
            <a:r>
              <a:rPr lang="en-US" dirty="0"/>
              <a:t> </a:t>
            </a:r>
            <a:r>
              <a:rPr lang="en-US" dirty="0" err="1" smtClean="0"/>
              <a:t>Devudu</a:t>
            </a:r>
            <a:r>
              <a:rPr lang="en-US" dirty="0" smtClean="0"/>
              <a:t> </a:t>
            </a:r>
            <a:r>
              <a:rPr lang="en-US" dirty="0" err="1" smtClean="0"/>
              <a:t>Kunukadu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Nidurapodu</a:t>
            </a:r>
            <a:r>
              <a:rPr lang="en-US" dirty="0" smtClean="0"/>
              <a:t> - </a:t>
            </a:r>
            <a:r>
              <a:rPr lang="en-US" dirty="0" err="1" smtClean="0"/>
              <a:t>Nidurapodu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నిన్ను కాపాడు </a:t>
            </a:r>
            <a:r>
              <a:rPr lang="te-IN" b="1" dirty="0" smtClean="0">
                <a:latin typeface="Gautami" panose="020B0502040204020203" pitchFamily="34" charset="0"/>
              </a:rPr>
              <a:t>దేవుడు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కునుకడు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r>
              <a:rPr lang="en-US" b="1" dirty="0" smtClean="0">
                <a:latin typeface="Gautami" panose="020B0502040204020203" pitchFamily="34" charset="0"/>
              </a:rPr>
              <a:t> - </a:t>
            </a:r>
            <a:r>
              <a:rPr lang="te-IN" b="1" dirty="0" smtClean="0">
                <a:latin typeface="Gautami" panose="020B0502040204020203" pitchFamily="34" charset="0"/>
              </a:rPr>
              <a:t>నిదురపోడు</a:t>
            </a:r>
            <a:endParaRPr lang="en-US" b="1" dirty="0">
              <a:latin typeface="Gautami" panose="020B0502040204020203" pitchFamily="34" charset="0"/>
              <a:ea typeface="Verdana" panose="020B0604030504040204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43" y="1170304"/>
            <a:ext cx="10737331" cy="43804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Vaagdhaanamichchi</a:t>
            </a:r>
            <a:r>
              <a:rPr lang="en-US" dirty="0" smtClean="0"/>
              <a:t> </a:t>
            </a:r>
            <a:r>
              <a:rPr lang="en-US" dirty="0" err="1" smtClean="0"/>
              <a:t>Maata</a:t>
            </a:r>
            <a:r>
              <a:rPr lang="en-US" dirty="0" smtClean="0"/>
              <a:t> </a:t>
            </a:r>
            <a:r>
              <a:rPr lang="en-US" dirty="0" err="1"/>
              <a:t>Thappadu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r>
              <a:rPr lang="en-US" dirty="0" smtClean="0"/>
              <a:t> –</a:t>
            </a:r>
          </a:p>
          <a:p>
            <a:pPr marL="0" indent="0">
              <a:buNone/>
            </a:pPr>
            <a:r>
              <a:rPr lang="en-US" dirty="0" err="1" smtClean="0"/>
              <a:t>Nammadaginavaadu</a:t>
            </a: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వాగ్ధానమిచ్చి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te-IN" b="1" dirty="0" smtClean="0">
                <a:latin typeface="Gautami" panose="020B0502040204020203" pitchFamily="34" charset="0"/>
              </a:rPr>
              <a:t>మాట </a:t>
            </a:r>
            <a:r>
              <a:rPr lang="te-IN" b="1" dirty="0">
                <a:latin typeface="Gautami" panose="020B0502040204020203" pitchFamily="34" charset="0"/>
              </a:rPr>
              <a:t>తప్పడు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నమ్మదగినవాడు </a:t>
            </a:r>
            <a:r>
              <a:rPr lang="te-IN" b="1" dirty="0">
                <a:latin typeface="Gautami" panose="020B0502040204020203" pitchFamily="34" charset="0"/>
              </a:rPr>
              <a:t>– </a:t>
            </a:r>
            <a:r>
              <a:rPr lang="te-IN" b="1" dirty="0" smtClean="0">
                <a:latin typeface="Gautami" panose="020B0502040204020203" pitchFamily="34" charset="0"/>
              </a:rPr>
              <a:t>నమ్మదగినవాడు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/>
              <a:t>				*******</a:t>
            </a:r>
            <a:endParaRPr lang="en-US" b="1" dirty="0"/>
          </a:p>
          <a:p>
            <a:pPr marL="0" indent="0">
              <a:buNone/>
            </a:pPr>
            <a:endParaRPr lang="en-US" b="1" dirty="0" smtClean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0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2740</TotalTime>
  <Words>284</Words>
  <Application>Microsoft Office PowerPoint</Application>
  <PresentationFormat>Widescreen</PresentationFormat>
  <Paragraphs>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Kumar Chepuri</cp:lastModifiedBy>
  <cp:revision>483</cp:revision>
  <dcterms:created xsi:type="dcterms:W3CDTF">2014-12-24T20:07:30Z</dcterms:created>
  <dcterms:modified xsi:type="dcterms:W3CDTF">2015-11-14T01:32:50Z</dcterms:modified>
</cp:coreProperties>
</file>