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28" r:id="rId2"/>
    <p:sldId id="853" r:id="rId3"/>
    <p:sldId id="854" r:id="rId4"/>
    <p:sldId id="855" r:id="rId5"/>
    <p:sldId id="872" r:id="rId6"/>
    <p:sldId id="857" r:id="rId7"/>
    <p:sldId id="858" r:id="rId8"/>
    <p:sldId id="859" r:id="rId9"/>
    <p:sldId id="860" r:id="rId10"/>
    <p:sldId id="861" r:id="rId11"/>
    <p:sldId id="862" r:id="rId12"/>
    <p:sldId id="863" r:id="rId13"/>
    <p:sldId id="864" r:id="rId14"/>
    <p:sldId id="865" r:id="rId15"/>
    <p:sldId id="866" r:id="rId16"/>
    <p:sldId id="867" r:id="rId17"/>
    <p:sldId id="868" r:id="rId18"/>
    <p:sldId id="869" r:id="rId19"/>
    <p:sldId id="8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1997644"/>
            <a:ext cx="120168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Rammanu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Chunnaadu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1" y="1563876"/>
            <a:ext cx="6296296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రమ్మనుచున్నాడు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నిన్ను </a:t>
            </a:r>
            <a:r>
              <a:rPr lang="te-IN" b="1" dirty="0">
                <a:latin typeface="Gautami" panose="020B0502040204020203" pitchFamily="34" charset="0"/>
              </a:rPr>
              <a:t>ప్రభు యేసు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Rammanuchunnaadu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Ninnu </a:t>
            </a:r>
            <a:r>
              <a:rPr lang="fi-FI" dirty="0"/>
              <a:t>Prabhu Yesu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6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1" y="1563876"/>
            <a:ext cx="1003227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వాంఛతో తన కరము చాపి</a:t>
            </a: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రమ్మనుచున్నాడు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Vaanchatho Thana Karamu Chaapi</a:t>
            </a:r>
          </a:p>
          <a:p>
            <a:pPr marL="0" indent="0">
              <a:buNone/>
            </a:pPr>
            <a:r>
              <a:rPr lang="fi-FI" dirty="0" smtClean="0"/>
              <a:t>Rammanuchunnaadu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9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7989" y="1563876"/>
            <a:ext cx="8530048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ఎటువంటి శ్రమలందును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ఆదరణ </a:t>
            </a:r>
            <a:r>
              <a:rPr lang="te-IN" b="1" dirty="0">
                <a:latin typeface="Gautami" panose="020B0502040204020203" pitchFamily="34" charset="0"/>
              </a:rPr>
              <a:t>నీకిచ్చునని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Etuvanti Shramalandunu</a:t>
            </a:r>
          </a:p>
          <a:p>
            <a:pPr marL="0" indent="0">
              <a:buNone/>
            </a:pPr>
            <a:r>
              <a:rPr lang="fi-FI" dirty="0"/>
              <a:t>Aadarana Neekichchunani </a:t>
            </a:r>
            <a:r>
              <a:rPr lang="fi-FI" dirty="0" smtClean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906" y="871538"/>
            <a:ext cx="10045340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గ్రహించి నీవు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యేసుని </a:t>
            </a:r>
            <a:r>
              <a:rPr lang="te-IN" b="1" dirty="0">
                <a:latin typeface="Gautami" panose="020B0502040204020203" pitchFamily="34" charset="0"/>
              </a:rPr>
              <a:t>చూచిన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హద్దు లేని ఇంపు పొందెదవు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Grahinchi Neevu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Yesuni </a:t>
            </a:r>
            <a:r>
              <a:rPr lang="fi-FI" dirty="0"/>
              <a:t>Choochina</a:t>
            </a:r>
          </a:p>
          <a:p>
            <a:pPr marL="0" indent="0">
              <a:buNone/>
            </a:pPr>
            <a:r>
              <a:rPr lang="fi-FI" dirty="0"/>
              <a:t>Hadhdhu Leni Impu Pondedavu</a:t>
            </a:r>
            <a:r>
              <a:rPr lang="fi-FI" dirty="0" smtClean="0"/>
              <a:t>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1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1" y="1563876"/>
            <a:ext cx="6296296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రమ్మనుచున్నాడు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నిన్ను </a:t>
            </a:r>
            <a:r>
              <a:rPr lang="te-IN" b="1" dirty="0">
                <a:latin typeface="Gautami" panose="020B0502040204020203" pitchFamily="34" charset="0"/>
              </a:rPr>
              <a:t>ప్రభు యేసు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Rammanuchunnaadu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Ninnu </a:t>
            </a:r>
            <a:r>
              <a:rPr lang="fi-FI" dirty="0"/>
              <a:t>Prabhu Yesu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2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1" y="1563876"/>
            <a:ext cx="1003227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వాంఛతో తన కరము చాపి</a:t>
            </a: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రమ్మనుచున్నాడు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Vaanchatho Thana Karamu Chaapi</a:t>
            </a:r>
          </a:p>
          <a:p>
            <a:pPr marL="0" indent="0">
              <a:buNone/>
            </a:pPr>
            <a:r>
              <a:rPr lang="fi-FI" dirty="0" smtClean="0"/>
              <a:t>Rammanuchunnaadu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2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7988" y="1563876"/>
            <a:ext cx="8895805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కన్నీరంతా తుడుచును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కనుపాపవలె </a:t>
            </a:r>
            <a:r>
              <a:rPr lang="te-IN" b="1" dirty="0">
                <a:latin typeface="Gautami" panose="020B0502040204020203" pitchFamily="34" charset="0"/>
              </a:rPr>
              <a:t>కాపాడున్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Kanneeranthaa Thuduchunu</a:t>
            </a:r>
          </a:p>
          <a:p>
            <a:pPr marL="0" indent="0">
              <a:buNone/>
            </a:pPr>
            <a:r>
              <a:rPr lang="fi-FI" dirty="0"/>
              <a:t>Kanupaapavale Kaapaadun </a:t>
            </a:r>
            <a:r>
              <a:rPr lang="fi-FI" dirty="0" smtClean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151" y="871538"/>
            <a:ext cx="10202092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కారు మేఘమువలె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కష్టములు </a:t>
            </a:r>
            <a:r>
              <a:rPr lang="te-IN" b="1" dirty="0">
                <a:latin typeface="Gautami" panose="020B0502040204020203" pitchFamily="34" charset="0"/>
              </a:rPr>
              <a:t>వచ్చిననూ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కనికరించి నిన్ను కాపాడును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Kaaru Meghamuvale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Kashtamulu Vachchinanu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Kanikarinchi Ninnu Kaapaadunu </a:t>
            </a:r>
            <a:r>
              <a:rPr lang="fi-FI" dirty="0" smtClean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3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1" y="1563876"/>
            <a:ext cx="6296296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రమ్మనుచున్నాడు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నిన్ను </a:t>
            </a:r>
            <a:r>
              <a:rPr lang="te-IN" b="1" dirty="0">
                <a:latin typeface="Gautami" panose="020B0502040204020203" pitchFamily="34" charset="0"/>
              </a:rPr>
              <a:t>ప్రభు యేసు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Rammanuchunnaadu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Ninnu </a:t>
            </a:r>
            <a:r>
              <a:rPr lang="fi-FI" dirty="0"/>
              <a:t>Prabhu Yesu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6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1" y="1563876"/>
            <a:ext cx="1003227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వాంఛతో తన కరము చాపి</a:t>
            </a: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రమ్మనుచున్నాడు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Vaanchatho Thana Karamu Chaapi</a:t>
            </a:r>
          </a:p>
          <a:p>
            <a:pPr marL="0" indent="0">
              <a:buNone/>
            </a:pPr>
            <a:r>
              <a:rPr lang="fi-FI" dirty="0" smtClean="0"/>
              <a:t>Rammanuchunnaadu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2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29" y="1563876"/>
            <a:ext cx="819471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సోమ్మసిల్లు వేళలో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బలమును </a:t>
            </a:r>
            <a:r>
              <a:rPr lang="te-IN" b="1" dirty="0">
                <a:latin typeface="Gautami" panose="020B0502040204020203" pitchFamily="34" charset="0"/>
              </a:rPr>
              <a:t>నీకిచ్చును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Sommasillu Velalo</a:t>
            </a:r>
          </a:p>
          <a:p>
            <a:pPr marL="0" indent="0">
              <a:buNone/>
            </a:pPr>
            <a:r>
              <a:rPr lang="fi-FI" dirty="0"/>
              <a:t>Balamunu Neekichchunu </a:t>
            </a:r>
            <a:r>
              <a:rPr lang="fi-FI" dirty="0" smtClean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0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150" y="871538"/>
            <a:ext cx="10450289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ఆయన నీ వెలుగు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రక్షణనై </a:t>
            </a:r>
            <a:r>
              <a:rPr lang="te-IN" b="1" dirty="0">
                <a:latin typeface="Gautami" panose="020B0502040204020203" pitchFamily="34" charset="0"/>
              </a:rPr>
              <a:t>యుండును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ఆలసింపక త్వరపడి రమ్ము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Aayana Nee Velugu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Rakshananai </a:t>
            </a:r>
            <a:r>
              <a:rPr lang="fi-FI" dirty="0"/>
              <a:t>Yundunu</a:t>
            </a:r>
          </a:p>
          <a:p>
            <a:pPr marL="0" indent="0">
              <a:buNone/>
            </a:pPr>
            <a:r>
              <a:rPr lang="fi-FI" dirty="0"/>
              <a:t>Aalasimpaka Thvarapadi Rammu </a:t>
            </a:r>
            <a:r>
              <a:rPr lang="fi-FI" dirty="0" smtClean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1" y="1563876"/>
            <a:ext cx="6296296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రమ్మనుచున్నాడు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నిన్ను </a:t>
            </a:r>
            <a:r>
              <a:rPr lang="te-IN" b="1" dirty="0">
                <a:latin typeface="Gautami" panose="020B0502040204020203" pitchFamily="34" charset="0"/>
              </a:rPr>
              <a:t>ప్రభు యేసు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Rammanuchunnaadu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Ninnu </a:t>
            </a:r>
            <a:r>
              <a:rPr lang="fi-FI" dirty="0"/>
              <a:t>Prabhu Yesu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6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1" y="1563876"/>
            <a:ext cx="1003227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వాంఛతో తన కరము చాపి</a:t>
            </a: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రమ్మనుచున్నాడు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Vaanchatho Thana Karamu Chaapi</a:t>
            </a:r>
          </a:p>
          <a:p>
            <a:pPr marL="0" indent="0">
              <a:buNone/>
            </a:pPr>
            <a:r>
              <a:rPr lang="fi-FI" dirty="0" smtClean="0"/>
              <a:t>Rammanuchunnaadu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5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29" y="1563876"/>
            <a:ext cx="819471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సకల వ్యాధులను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స్వస్థత </a:t>
            </a:r>
            <a:r>
              <a:rPr lang="te-IN" b="1" dirty="0">
                <a:latin typeface="Gautami" panose="020B0502040204020203" pitchFamily="34" charset="0"/>
              </a:rPr>
              <a:t>పరచుటకు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Sakala Vyaadhulanu</a:t>
            </a:r>
          </a:p>
          <a:p>
            <a:pPr marL="0" indent="0">
              <a:buNone/>
            </a:pPr>
            <a:r>
              <a:rPr lang="fi-FI" dirty="0"/>
              <a:t>Swasthatha Parachutaku </a:t>
            </a:r>
            <a:r>
              <a:rPr lang="fi-FI" dirty="0" smtClean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6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150" y="871538"/>
            <a:ext cx="10450289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శక్తిమంతుడగు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ప్రభు </a:t>
            </a:r>
            <a:r>
              <a:rPr lang="te-IN" b="1" dirty="0">
                <a:latin typeface="Gautami" panose="020B0502040204020203" pitchFamily="34" charset="0"/>
              </a:rPr>
              <a:t>యేసు ప్రేమతో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అందరికి తన కృపలనిచ్చున్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Shakthimanthudagu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Prabhu </a:t>
            </a:r>
            <a:r>
              <a:rPr lang="fi-FI" dirty="0"/>
              <a:t>Yesu Prematho</a:t>
            </a:r>
          </a:p>
          <a:p>
            <a:pPr marL="0" indent="0">
              <a:buNone/>
            </a:pPr>
            <a:r>
              <a:rPr lang="fi-FI" dirty="0"/>
              <a:t>Andariki Thana Krupalanichchun </a:t>
            </a:r>
            <a:r>
              <a:rPr lang="fi-FI" dirty="0" smtClean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1" y="1563876"/>
            <a:ext cx="6296296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రమ్మనుచున్నాడు </a:t>
            </a:r>
            <a:endParaRPr lang="en-US" b="1" dirty="0" smtClean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నిన్ను </a:t>
            </a:r>
            <a:r>
              <a:rPr lang="te-IN" b="1" dirty="0">
                <a:latin typeface="Gautami" panose="020B0502040204020203" pitchFamily="34" charset="0"/>
              </a:rPr>
              <a:t>ప్రభు యేసు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Rammanuchunnaadu 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Ninnu </a:t>
            </a:r>
            <a:r>
              <a:rPr lang="fi-FI" dirty="0"/>
              <a:t>Prabhu Yesu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9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1" y="1563876"/>
            <a:ext cx="10032273" cy="3848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</a:rPr>
              <a:t>వాంఛతో తన కరము చాపి</a:t>
            </a:r>
          </a:p>
          <a:p>
            <a:pPr marL="0" indent="0">
              <a:buNone/>
            </a:pPr>
            <a:r>
              <a:rPr lang="te-IN" b="1" dirty="0" smtClean="0">
                <a:latin typeface="Gautami" panose="020B0502040204020203" pitchFamily="34" charset="0"/>
              </a:rPr>
              <a:t>రమ్మనుచున్నాడు</a:t>
            </a:r>
            <a:r>
              <a:rPr lang="en-US" b="1" dirty="0" smtClean="0">
                <a:latin typeface="Gautami" panose="020B0502040204020203" pitchFamily="34" charset="0"/>
              </a:rPr>
              <a:t> (2)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/>
              <a:t>Vaanchatho Thana Karamu Chaapi</a:t>
            </a:r>
          </a:p>
          <a:p>
            <a:pPr marL="0" indent="0">
              <a:buNone/>
            </a:pPr>
            <a:r>
              <a:rPr lang="fi-FI" dirty="0" smtClean="0"/>
              <a:t>Rammanuchunnaadu (2)</a:t>
            </a:r>
          </a:p>
          <a:p>
            <a:pPr marL="0" indent="0">
              <a:buNone/>
            </a:pPr>
            <a:r>
              <a:rPr lang="fi-FI" dirty="0" smtClean="0">
                <a:ea typeface="Verdana" panose="020B0604030504040204" pitchFamily="34" charset="0"/>
              </a:rPr>
              <a:t>			   </a:t>
            </a:r>
            <a:r>
              <a:rPr lang="fi-FI" b="1" dirty="0" smtClean="0">
                <a:ea typeface="Verdana" panose="020B0604030504040204" pitchFamily="34" charset="0"/>
              </a:rPr>
              <a:t>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2780</TotalTime>
  <Words>244</Words>
  <Application>Microsoft Office PowerPoint</Application>
  <PresentationFormat>Widescreen</PresentationFormat>
  <Paragraphs>101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565</cp:revision>
  <dcterms:created xsi:type="dcterms:W3CDTF">2014-12-24T20:07:30Z</dcterms:created>
  <dcterms:modified xsi:type="dcterms:W3CDTF">2016-05-06T20:19:52Z</dcterms:modified>
</cp:coreProperties>
</file>