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28" r:id="rId2"/>
    <p:sldId id="853" r:id="rId3"/>
    <p:sldId id="855" r:id="rId4"/>
    <p:sldId id="857" r:id="rId5"/>
    <p:sldId id="858" r:id="rId6"/>
    <p:sldId id="859" r:id="rId7"/>
    <p:sldId id="861" r:id="rId8"/>
    <p:sldId id="886" r:id="rId9"/>
    <p:sldId id="887" r:id="rId10"/>
    <p:sldId id="865" r:id="rId11"/>
    <p:sldId id="867" r:id="rId12"/>
    <p:sldId id="888" r:id="rId13"/>
    <p:sldId id="889" r:id="rId14"/>
    <p:sldId id="871" r:id="rId15"/>
    <p:sldId id="873" r:id="rId16"/>
    <p:sldId id="890" r:id="rId17"/>
    <p:sldId id="89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" y="2447854"/>
            <a:ext cx="120168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Sarva</a:t>
            </a:r>
            <a:r>
              <a:rPr lang="en-US" sz="8800" b="1" dirty="0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Krupaanidhi</a:t>
            </a:r>
            <a:endParaRPr lang="en-US" sz="8800" b="1" dirty="0" smtClean="0">
              <a:solidFill>
                <a:schemeClr val="accent3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5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415" y="1389246"/>
            <a:ext cx="11232217" cy="37052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సర్వకృపానిధియగు ప్రభువా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సకల చరాచర సంతోషమా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Sarvakrupaanidhiyagu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Prabhuvaa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Sakala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Charaachara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Santhoshamaa</a:t>
            </a:r>
            <a:r>
              <a:rPr lang="en-US" dirty="0" smtClean="0">
                <a:ea typeface="Verdana" panose="020B0604030504040204" pitchFamily="34" charset="0"/>
              </a:rPr>
              <a:t> (2</a:t>
            </a:r>
            <a:r>
              <a:rPr lang="en-US" dirty="0" smtClean="0">
                <a:ea typeface="Verdana" panose="020B0604030504040204" pitchFamily="34" charset="0"/>
              </a:rPr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78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400" y="1389246"/>
            <a:ext cx="10525350" cy="36791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స్తోత్రము చేసి స్తుతించెదను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సంతసముగ</a:t>
            </a:r>
            <a:r>
              <a:rPr lang="en-US" b="1" dirty="0">
                <a:latin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</a:rPr>
              <a:t>నిను పొగడెదను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Sthothramu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Chesi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Sthuthinchedanu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Santhasamuga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Ninu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Pogadedanu</a:t>
            </a:r>
            <a:r>
              <a:rPr lang="en-US" dirty="0" smtClean="0">
                <a:ea typeface="Verdana" panose="020B0604030504040204" pitchFamily="34" charset="0"/>
              </a:rPr>
              <a:t> (2</a:t>
            </a:r>
            <a:r>
              <a:rPr lang="en-US" dirty="0" smtClean="0">
                <a:ea typeface="Verdana" panose="020B0604030504040204" pitchFamily="34" charset="0"/>
              </a:rPr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1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7984" y="1365182"/>
            <a:ext cx="6879353" cy="37162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హల్లెలూయా హల్లెలూయా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హల్లెలూయా హల్లెలూయా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Hallelooyaa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Hallelooya</a:t>
            </a:r>
            <a:r>
              <a:rPr lang="en-US" dirty="0" err="1"/>
              <a:t>a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Hallelooyaa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Hallelooyaa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01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8039" y="931364"/>
            <a:ext cx="9710671" cy="49969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హల్లెలూయా యని పాడెదను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ఆనందముతో సాగెదను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నేను</a:t>
            </a:r>
            <a:r>
              <a:rPr lang="en-US" b="1" dirty="0">
                <a:latin typeface="Gautami" panose="020B0502040204020203" pitchFamily="34" charset="0"/>
              </a:rPr>
              <a:t>… </a:t>
            </a:r>
            <a:r>
              <a:rPr lang="te-IN" b="1" dirty="0">
                <a:latin typeface="Gautami" panose="020B0502040204020203" pitchFamily="34" charset="0"/>
              </a:rPr>
              <a:t>ఆనందముతో సాగెదను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Hallelooyaa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Yani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Paadedanu</a:t>
            </a:r>
            <a:r>
              <a:rPr lang="en-US" dirty="0">
                <a:ea typeface="Verdana" panose="020B0604030504040204" pitchFamily="34" charset="0"/>
              </a:rPr>
              <a:t> 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Aanandamutho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Saagedanu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Nenu</a:t>
            </a:r>
            <a:r>
              <a:rPr lang="en-US" dirty="0" smtClean="0">
                <a:ea typeface="Verdana" panose="020B0604030504040204" pitchFamily="34" charset="0"/>
              </a:rPr>
              <a:t>…</a:t>
            </a:r>
            <a:r>
              <a:rPr lang="en-US" dirty="0" err="1" smtClean="0">
                <a:ea typeface="Verdana" panose="020B0604030504040204" pitchFamily="34" charset="0"/>
              </a:rPr>
              <a:t>Aanandamutho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Saagedanu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61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6064" y="1532939"/>
            <a:ext cx="10238704" cy="36530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ప్రేమించి నన్ను వెదకితివి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ప్రీతితో నను రక్షించితివి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Preminchi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Nannu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Vedakithivi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Preethitho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Nanu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Rakshinchithivi</a:t>
            </a:r>
            <a:r>
              <a:rPr lang="en-US" dirty="0" smtClean="0">
                <a:ea typeface="Verdana" panose="020B0604030504040204" pitchFamily="34" charset="0"/>
              </a:rPr>
              <a:t> (2</a:t>
            </a:r>
            <a:r>
              <a:rPr lang="en-US" dirty="0" smtClean="0">
                <a:ea typeface="Verdana" panose="020B0604030504040204" pitchFamily="34" charset="0"/>
              </a:rPr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33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6068" y="1454561"/>
            <a:ext cx="10251583" cy="37313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పరిశుద్ధముగా జీవించుటకై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పాపిని నను కరుణించితివి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Parishudhdhamugaa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Jeevinchutakai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Paapini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Nanu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Karuninchithivi</a:t>
            </a:r>
            <a:r>
              <a:rPr lang="en-US" dirty="0" smtClean="0">
                <a:ea typeface="Verdana" panose="020B0604030504040204" pitchFamily="34" charset="0"/>
              </a:rPr>
              <a:t> (2</a:t>
            </a:r>
            <a:r>
              <a:rPr lang="en-US" dirty="0" smtClean="0">
                <a:ea typeface="Verdana" panose="020B0604030504040204" pitchFamily="34" charset="0"/>
              </a:rPr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18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7984" y="1365182"/>
            <a:ext cx="6879353" cy="37162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హల్లెలూయా హల్లెలూయా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హల్లెలూయా హల్లెలూయా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Hallelooyaa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Hallelooya</a:t>
            </a:r>
            <a:r>
              <a:rPr lang="en-US" dirty="0" err="1"/>
              <a:t>a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Hallelooyaa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Hallelooyaa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8039" y="931364"/>
            <a:ext cx="9710671" cy="49969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హల్లెలూయా యని పాడెదను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ఆనందముతో సాగెదను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నేను</a:t>
            </a:r>
            <a:r>
              <a:rPr lang="en-US" b="1" dirty="0">
                <a:latin typeface="Gautami" panose="020B0502040204020203" pitchFamily="34" charset="0"/>
              </a:rPr>
              <a:t>… </a:t>
            </a:r>
            <a:r>
              <a:rPr lang="te-IN" b="1" dirty="0">
                <a:latin typeface="Gautami" panose="020B0502040204020203" pitchFamily="34" charset="0"/>
              </a:rPr>
              <a:t>ఆనందముతో సాగెదను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Hallelooyaa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Yani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Paadedanu</a:t>
            </a:r>
            <a:r>
              <a:rPr lang="en-US" dirty="0">
                <a:ea typeface="Verdana" panose="020B0604030504040204" pitchFamily="34" charset="0"/>
              </a:rPr>
              <a:t> 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Aanandamutho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Saagedanu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Nenu</a:t>
            </a:r>
            <a:r>
              <a:rPr lang="en-US" dirty="0" smtClean="0">
                <a:ea typeface="Verdana" panose="020B0604030504040204" pitchFamily="34" charset="0"/>
              </a:rPr>
              <a:t>…</a:t>
            </a:r>
            <a:r>
              <a:rPr lang="en-US" dirty="0" err="1" smtClean="0">
                <a:ea typeface="Verdana" panose="020B0604030504040204" pitchFamily="34" charset="0"/>
              </a:rPr>
              <a:t>Aanandamutho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Saagedanu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3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4102" y="1389246"/>
            <a:ext cx="9530366" cy="37967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అల్పకాల శ్రమలనుభవింప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అనుదినము కృపనిచ్చితివి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Alpakaala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Shramalanubhavimpa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Anudinamu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Krupanichchithivi</a:t>
            </a:r>
            <a:r>
              <a:rPr lang="en-US" dirty="0" smtClean="0">
                <a:ea typeface="Verdana" panose="020B0604030504040204" pitchFamily="34" charset="0"/>
              </a:rPr>
              <a:t> (2</a:t>
            </a:r>
            <a:r>
              <a:rPr lang="en-US" dirty="0" smtClean="0">
                <a:ea typeface="Verdana" panose="020B0604030504040204" pitchFamily="34" charset="0"/>
              </a:rPr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95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1910" y="1389246"/>
            <a:ext cx="9602556" cy="37967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నాథుని అడుగుజాడలలో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నడచుటకు నను పిలిచితివి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Naathuni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Adugujaadalalo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Nadachutaku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Nanu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Pilichithivi</a:t>
            </a:r>
            <a:r>
              <a:rPr lang="en-US" dirty="0" smtClean="0">
                <a:ea typeface="Verdana" panose="020B0604030504040204" pitchFamily="34" charset="0"/>
              </a:rPr>
              <a:t> (2</a:t>
            </a:r>
            <a:r>
              <a:rPr lang="en-US" dirty="0" smtClean="0">
                <a:ea typeface="Verdana" panose="020B0604030504040204" pitchFamily="34" charset="0"/>
              </a:rPr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25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7984" y="1365182"/>
            <a:ext cx="6879353" cy="37162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హల్లెలూయా హల్లెలూయా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హల్లెలూయా హల్లెలూయా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Hallelooyaa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Hallelooya</a:t>
            </a:r>
            <a:r>
              <a:rPr lang="en-US" dirty="0" err="1"/>
              <a:t>a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Hallelooyaa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Hallelooyaa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0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8039" y="931364"/>
            <a:ext cx="9710671" cy="49969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హల్లెలూయా యని పాడెదను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ఆనందముతో సాగెదను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నేను</a:t>
            </a:r>
            <a:r>
              <a:rPr lang="en-US" b="1" dirty="0">
                <a:latin typeface="Gautami" panose="020B0502040204020203" pitchFamily="34" charset="0"/>
              </a:rPr>
              <a:t>… </a:t>
            </a:r>
            <a:r>
              <a:rPr lang="te-IN" b="1" dirty="0">
                <a:latin typeface="Gautami" panose="020B0502040204020203" pitchFamily="34" charset="0"/>
              </a:rPr>
              <a:t>ఆనందముతో సాగెదను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Hallelooyaa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Yani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Paadedanu</a:t>
            </a:r>
            <a:r>
              <a:rPr lang="en-US" dirty="0">
                <a:ea typeface="Verdana" panose="020B0604030504040204" pitchFamily="34" charset="0"/>
              </a:rPr>
              <a:t> 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Aanandamutho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Saagedanu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Nenu</a:t>
            </a:r>
            <a:r>
              <a:rPr lang="en-US" dirty="0" smtClean="0">
                <a:ea typeface="Verdana" panose="020B0604030504040204" pitchFamily="34" charset="0"/>
              </a:rPr>
              <a:t>…</a:t>
            </a:r>
            <a:r>
              <a:rPr lang="en-US" dirty="0" err="1" smtClean="0">
                <a:ea typeface="Verdana" panose="020B0604030504040204" pitchFamily="34" charset="0"/>
              </a:rPr>
              <a:t>Aanandamutho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Saagedanu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98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0306" y="1389246"/>
            <a:ext cx="10406130" cy="3757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మరణ శరీరము మార్పునొంది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మహిమ శరీరము పొందుటకై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ea typeface="Verdana" panose="020B0604030504040204" pitchFamily="34" charset="0"/>
              </a:rPr>
              <a:t>Marana </a:t>
            </a:r>
            <a:r>
              <a:rPr lang="en-US" dirty="0" err="1">
                <a:ea typeface="Verdana" panose="020B0604030504040204" pitchFamily="34" charset="0"/>
              </a:rPr>
              <a:t>Shareeramu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Maarpunondi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Mahima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Shareeramu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Pondutakai</a:t>
            </a:r>
            <a:r>
              <a:rPr lang="en-US" dirty="0" smtClean="0">
                <a:ea typeface="Verdana" panose="020B0604030504040204" pitchFamily="34" charset="0"/>
              </a:rPr>
              <a:t> (2</a:t>
            </a:r>
            <a:r>
              <a:rPr lang="en-US" dirty="0" smtClean="0">
                <a:ea typeface="Verdana" panose="020B0604030504040204" pitchFamily="34" charset="0"/>
              </a:rPr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36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063" y="1389246"/>
            <a:ext cx="11153104" cy="3757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మహిమాత్మతో నను నింపితివి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మరణ భయములను తీర్చితివి </a:t>
            </a:r>
            <a:r>
              <a:rPr lang="en-US" b="1" dirty="0">
                <a:latin typeface="Gautami" panose="020B0502040204020203" pitchFamily="34" charset="0"/>
              </a:rPr>
              <a:t>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Mahimaathmatho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Nanu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Nimpithivi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>
                <a:ea typeface="Verdana" panose="020B0604030504040204" pitchFamily="34" charset="0"/>
              </a:rPr>
              <a:t>Marana </a:t>
            </a:r>
            <a:r>
              <a:rPr lang="en-US" dirty="0" err="1">
                <a:ea typeface="Verdana" panose="020B0604030504040204" pitchFamily="34" charset="0"/>
              </a:rPr>
              <a:t>Bhayamulanu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Theerchithivi</a:t>
            </a:r>
            <a:r>
              <a:rPr lang="en-US" dirty="0" smtClean="0">
                <a:ea typeface="Verdana" panose="020B0604030504040204" pitchFamily="34" charset="0"/>
              </a:rPr>
              <a:t> (2</a:t>
            </a:r>
            <a:r>
              <a:rPr lang="en-US" dirty="0" smtClean="0">
                <a:ea typeface="Verdana" panose="020B0604030504040204" pitchFamily="34" charset="0"/>
              </a:rPr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0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7984" y="1365182"/>
            <a:ext cx="6879353" cy="37162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హల్లెలూయా హల్లెలూయా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హల్లెలూయా హల్లెలూయా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Hallelooyaa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Hallelooya</a:t>
            </a:r>
            <a:r>
              <a:rPr lang="en-US" dirty="0" err="1"/>
              <a:t>a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Hallelooyaa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Hallelooyaa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5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8039" y="931364"/>
            <a:ext cx="9710671" cy="49969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హల్లెలూయా యని పాడెదను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ఆనందముతో సాగెదను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నేను</a:t>
            </a:r>
            <a:r>
              <a:rPr lang="en-US" b="1" dirty="0">
                <a:latin typeface="Gautami" panose="020B0502040204020203" pitchFamily="34" charset="0"/>
              </a:rPr>
              <a:t>… </a:t>
            </a:r>
            <a:r>
              <a:rPr lang="te-IN" b="1" dirty="0">
                <a:latin typeface="Gautami" panose="020B0502040204020203" pitchFamily="34" charset="0"/>
              </a:rPr>
              <a:t>ఆనందముతో సాగెదను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Hallelooyaa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Yani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Paadedanu</a:t>
            </a:r>
            <a:r>
              <a:rPr lang="en-US" dirty="0">
                <a:ea typeface="Verdana" panose="020B0604030504040204" pitchFamily="34" charset="0"/>
              </a:rPr>
              <a:t> 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Aanandamutho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Saagedanu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ea typeface="Verdana" panose="020B0604030504040204" pitchFamily="34" charset="0"/>
              </a:rPr>
              <a:t>Nenu</a:t>
            </a:r>
            <a:r>
              <a:rPr lang="en-US" dirty="0" smtClean="0">
                <a:ea typeface="Verdana" panose="020B0604030504040204" pitchFamily="34" charset="0"/>
              </a:rPr>
              <a:t>…</a:t>
            </a:r>
            <a:r>
              <a:rPr lang="en-US" dirty="0" err="1" smtClean="0">
                <a:ea typeface="Verdana" panose="020B0604030504040204" pitchFamily="34" charset="0"/>
              </a:rPr>
              <a:t>Aanandamutho</a:t>
            </a:r>
            <a:r>
              <a:rPr lang="en-US" dirty="0" smtClean="0">
                <a:ea typeface="Verdana" panose="020B0604030504040204" pitchFamily="34" charset="0"/>
              </a:rPr>
              <a:t> </a:t>
            </a:r>
            <a:r>
              <a:rPr lang="en-US" dirty="0" err="1" smtClean="0">
                <a:ea typeface="Verdana" panose="020B0604030504040204" pitchFamily="34" charset="0"/>
              </a:rPr>
              <a:t>Saagedanu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smtClean="0"/>
              <a:t>			   </a:t>
            </a:r>
            <a:r>
              <a:rPr lang="en-US" b="1" dirty="0" smtClean="0"/>
              <a:t>*******</a:t>
            </a:r>
            <a:endParaRPr lang="en-US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8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2727</TotalTime>
  <Words>232</Words>
  <Application>Microsoft Office PowerPoint</Application>
  <PresentationFormat>Widescreen</PresentationFormat>
  <Paragraphs>90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Gautami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(Tata Consultancy Services)</cp:lastModifiedBy>
  <cp:revision>462</cp:revision>
  <dcterms:created xsi:type="dcterms:W3CDTF">2014-12-24T20:07:30Z</dcterms:created>
  <dcterms:modified xsi:type="dcterms:W3CDTF">2016-02-26T08:20:33Z</dcterms:modified>
</cp:coreProperties>
</file>