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54" r:id="rId2"/>
    <p:sldId id="894" r:id="rId3"/>
    <p:sldId id="902" r:id="rId4"/>
    <p:sldId id="904" r:id="rId5"/>
    <p:sldId id="905" r:id="rId6"/>
    <p:sldId id="906" r:id="rId7"/>
    <p:sldId id="907" r:id="rId8"/>
    <p:sldId id="908" r:id="rId9"/>
    <p:sldId id="909" r:id="rId10"/>
    <p:sldId id="916" r:id="rId11"/>
    <p:sldId id="917" r:id="rId12"/>
    <p:sldId id="912" r:id="rId13"/>
    <p:sldId id="913" r:id="rId14"/>
    <p:sldId id="918" r:id="rId15"/>
    <p:sldId id="91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" y="2441432"/>
            <a:ext cx="12016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Siluvalo</a:t>
            </a:r>
            <a:r>
              <a:rPr lang="en-US" sz="8800" b="1" dirty="0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Bali </a:t>
            </a:r>
            <a:r>
              <a:rPr lang="en-US" sz="8800" b="1" dirty="0" err="1" smtClean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Aina</a:t>
            </a:r>
            <a:endParaRPr lang="en-US" sz="8800" b="1" dirty="0" smtClean="0">
              <a:solidFill>
                <a:schemeClr val="accent3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9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9077" y="1458242"/>
            <a:ext cx="624186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సిలువలో బలి అయిన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దేవుని గొర్రెపిల్ల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Siluvalo</a:t>
            </a:r>
            <a:r>
              <a:rPr lang="en-US" dirty="0" smtClean="0"/>
              <a:t> </a:t>
            </a:r>
            <a:r>
              <a:rPr lang="en-US" dirty="0"/>
              <a:t>Bali </a:t>
            </a:r>
            <a:r>
              <a:rPr lang="en-US" dirty="0" err="1"/>
              <a:t>Aina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Devuni</a:t>
            </a:r>
            <a:r>
              <a:rPr lang="en-US" dirty="0" smtClean="0"/>
              <a:t> </a:t>
            </a:r>
            <a:r>
              <a:rPr lang="en-US" dirty="0" err="1" smtClean="0"/>
              <a:t>Gorrepilla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992" y="1458242"/>
            <a:ext cx="749589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విలువైన నీ ప్రేమన్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వివరింతున్ శ్రీ యేసు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Viluvaina</a:t>
            </a:r>
            <a:r>
              <a:rPr lang="en-US" dirty="0" smtClean="0"/>
              <a:t> </a:t>
            </a:r>
            <a:r>
              <a:rPr lang="en-US" dirty="0"/>
              <a:t>Nee </a:t>
            </a:r>
            <a:r>
              <a:rPr lang="en-US" dirty="0" err="1"/>
              <a:t>Preman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Vivarinthun</a:t>
            </a:r>
            <a:r>
              <a:rPr lang="en-US" dirty="0"/>
              <a:t> </a:t>
            </a:r>
            <a:r>
              <a:rPr lang="en-US" dirty="0" err="1"/>
              <a:t>Sree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 (2</a:t>
            </a:r>
            <a:r>
              <a:rPr lang="en-US" dirty="0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1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992" y="1458242"/>
            <a:ext cx="762652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 నాటి యూదులే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నిను చంపిరనుకొంటి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Aa </a:t>
            </a:r>
            <a:r>
              <a:rPr lang="en-US" dirty="0" err="1"/>
              <a:t>Naati</a:t>
            </a:r>
            <a:r>
              <a:rPr lang="en-US" dirty="0"/>
              <a:t> </a:t>
            </a:r>
            <a:r>
              <a:rPr lang="en-US" dirty="0" err="1"/>
              <a:t>Yoodule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Ninu</a:t>
            </a:r>
            <a:r>
              <a:rPr lang="en-US" dirty="0" smtClean="0"/>
              <a:t> </a:t>
            </a:r>
            <a:r>
              <a:rPr lang="en-US" dirty="0" err="1"/>
              <a:t>Champiranukonti</a:t>
            </a:r>
            <a:r>
              <a:rPr lang="en-US" dirty="0" smtClean="0"/>
              <a:t> </a:t>
            </a:r>
            <a:r>
              <a:rPr lang="en-US" dirty="0"/>
              <a:t>(2</a:t>
            </a:r>
            <a:r>
              <a:rPr lang="en-US" dirty="0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1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6110" y="1458242"/>
            <a:ext cx="810985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కాదు కాదయ్యయ్యో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పాప ఋనమునకే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Kaadu</a:t>
            </a:r>
            <a:r>
              <a:rPr lang="en-US" dirty="0" smtClean="0"/>
              <a:t> </a:t>
            </a:r>
            <a:r>
              <a:rPr lang="en-US" dirty="0" err="1"/>
              <a:t>Kaadayyayyo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Naa</a:t>
            </a:r>
            <a:r>
              <a:rPr lang="en-US" dirty="0"/>
              <a:t> </a:t>
            </a:r>
            <a:r>
              <a:rPr lang="en-US" dirty="0" err="1"/>
              <a:t>Paapa</a:t>
            </a:r>
            <a:r>
              <a:rPr lang="en-US" dirty="0"/>
              <a:t> </a:t>
            </a:r>
            <a:r>
              <a:rPr lang="en-US" dirty="0" err="1"/>
              <a:t>Runamunake</a:t>
            </a:r>
            <a:r>
              <a:rPr lang="en-US" dirty="0" smtClean="0"/>
              <a:t> </a:t>
            </a:r>
            <a:r>
              <a:rPr lang="en-US" dirty="0"/>
              <a:t>(2</a:t>
            </a:r>
            <a:r>
              <a:rPr lang="en-US" dirty="0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1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9077" y="1458242"/>
            <a:ext cx="624186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సిలువలో బలి అయిన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దేవుని గొర్రెపిల్ల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Siluvalo</a:t>
            </a:r>
            <a:r>
              <a:rPr lang="en-US" dirty="0" smtClean="0"/>
              <a:t> Bali </a:t>
            </a:r>
            <a:r>
              <a:rPr lang="en-US" dirty="0" err="1" smtClean="0"/>
              <a:t>Aina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Devuni</a:t>
            </a:r>
            <a:r>
              <a:rPr lang="en-US" dirty="0" smtClean="0"/>
              <a:t> </a:t>
            </a:r>
            <a:r>
              <a:rPr lang="en-US" dirty="0" err="1" smtClean="0"/>
              <a:t>Gorrepilla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3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992" y="1458242"/>
            <a:ext cx="749589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విలువైన నీ ప్రేమన్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వివరింతున్ శ్రీ యేసు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Viluvaina</a:t>
            </a:r>
            <a:r>
              <a:rPr lang="en-US" dirty="0" smtClean="0"/>
              <a:t> </a:t>
            </a:r>
            <a:r>
              <a:rPr lang="en-US" dirty="0"/>
              <a:t>Nee </a:t>
            </a:r>
            <a:r>
              <a:rPr lang="en-US" dirty="0" err="1"/>
              <a:t>Preman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Vivarinthun</a:t>
            </a:r>
            <a:r>
              <a:rPr lang="en-US" dirty="0"/>
              <a:t> </a:t>
            </a:r>
            <a:r>
              <a:rPr lang="en-US" dirty="0" err="1"/>
              <a:t>Sree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 (2</a:t>
            </a:r>
            <a:r>
              <a:rPr lang="en-US" dirty="0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193" y="1458242"/>
            <a:ext cx="651618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అతిక్రయములకై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నలుగ గొట్టబడి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Athikrayamulakai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Naluga</a:t>
            </a:r>
            <a:r>
              <a:rPr lang="en-US" dirty="0" smtClean="0"/>
              <a:t> </a:t>
            </a:r>
            <a:r>
              <a:rPr lang="en-US" dirty="0" err="1"/>
              <a:t>Gottabadi</a:t>
            </a:r>
            <a:r>
              <a:rPr lang="en-US" dirty="0" smtClean="0"/>
              <a:t> </a:t>
            </a:r>
            <a:r>
              <a:rPr lang="en-US" dirty="0"/>
              <a:t>(2</a:t>
            </a:r>
            <a:r>
              <a:rPr lang="en-US" dirty="0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3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0614" y="1458242"/>
            <a:ext cx="766571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దోషముల నీవు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ప్రియముగను మోసితివి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Naa</a:t>
            </a:r>
            <a:r>
              <a:rPr lang="en-US" dirty="0" smtClean="0"/>
              <a:t> </a:t>
            </a:r>
            <a:r>
              <a:rPr lang="en-US" dirty="0" err="1"/>
              <a:t>Doshamula</a:t>
            </a:r>
            <a:r>
              <a:rPr lang="en-US" dirty="0"/>
              <a:t> </a:t>
            </a:r>
            <a:r>
              <a:rPr lang="en-US" dirty="0" err="1"/>
              <a:t>Neevu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Priyamuganu</a:t>
            </a:r>
            <a:r>
              <a:rPr lang="en-US" dirty="0"/>
              <a:t> </a:t>
            </a:r>
            <a:r>
              <a:rPr lang="en-US" dirty="0" err="1"/>
              <a:t>Mosithivi</a:t>
            </a:r>
            <a:r>
              <a:rPr lang="en-US" dirty="0" smtClean="0"/>
              <a:t> </a:t>
            </a:r>
            <a:r>
              <a:rPr lang="en-US" dirty="0"/>
              <a:t>(2</a:t>
            </a:r>
            <a:r>
              <a:rPr lang="en-US" dirty="0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9077" y="1458242"/>
            <a:ext cx="624186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సిలువలో బలి అయిన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దేవుని గొర్రెపిల్ల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Siluvalo</a:t>
            </a:r>
            <a:r>
              <a:rPr lang="en-US" dirty="0" smtClean="0"/>
              <a:t> Bali </a:t>
            </a:r>
            <a:r>
              <a:rPr lang="en-US" dirty="0" err="1" smtClean="0"/>
              <a:t>Aina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Devuni</a:t>
            </a:r>
            <a:r>
              <a:rPr lang="en-US" dirty="0" smtClean="0"/>
              <a:t> </a:t>
            </a:r>
            <a:r>
              <a:rPr lang="en-US" dirty="0" err="1" smtClean="0"/>
              <a:t>Gorrepilla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7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992" y="1458242"/>
            <a:ext cx="749589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విలువైన నీ ప్రేమన్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వివరింతున్ శ్రీ యేసు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Viluvaina</a:t>
            </a:r>
            <a:r>
              <a:rPr lang="en-US" dirty="0" smtClean="0"/>
              <a:t> </a:t>
            </a:r>
            <a:r>
              <a:rPr lang="en-US" dirty="0"/>
              <a:t>Nee </a:t>
            </a:r>
            <a:r>
              <a:rPr lang="en-US" dirty="0" err="1"/>
              <a:t>Preman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Vivarinthun</a:t>
            </a:r>
            <a:r>
              <a:rPr lang="en-US" dirty="0"/>
              <a:t> </a:t>
            </a:r>
            <a:r>
              <a:rPr lang="en-US" dirty="0" err="1"/>
              <a:t>Sree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 (2</a:t>
            </a:r>
            <a:r>
              <a:rPr lang="en-US" dirty="0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7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6374" y="1458242"/>
            <a:ext cx="705176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మృదువైన నీ నుదురు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ముండ్ల పోట్లచేత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Mruduvaina</a:t>
            </a:r>
            <a:r>
              <a:rPr lang="en-US" dirty="0" smtClean="0"/>
              <a:t> </a:t>
            </a:r>
            <a:r>
              <a:rPr lang="en-US" dirty="0"/>
              <a:t>Nee </a:t>
            </a:r>
            <a:r>
              <a:rPr lang="en-US" dirty="0" err="1"/>
              <a:t>Nuduru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Mundla</a:t>
            </a:r>
            <a:r>
              <a:rPr lang="en-US" dirty="0"/>
              <a:t> </a:t>
            </a:r>
            <a:r>
              <a:rPr lang="en-US" dirty="0" err="1"/>
              <a:t>Potlachetha</a:t>
            </a:r>
            <a:r>
              <a:rPr lang="en-US" dirty="0" smtClean="0"/>
              <a:t> </a:t>
            </a:r>
            <a:r>
              <a:rPr lang="en-US" dirty="0"/>
              <a:t>(2</a:t>
            </a:r>
            <a:r>
              <a:rPr lang="en-US" dirty="0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6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8812" y="1458242"/>
            <a:ext cx="7064826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సురూప-ము లేక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సోలిపోతివ ప్రియుడా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Suroopa</a:t>
            </a:r>
            <a:r>
              <a:rPr lang="en-US" dirty="0" smtClean="0"/>
              <a:t>-mu </a:t>
            </a:r>
            <a:r>
              <a:rPr lang="en-US" dirty="0" err="1"/>
              <a:t>Leka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Solipothiva</a:t>
            </a:r>
            <a:r>
              <a:rPr lang="en-US" dirty="0" smtClean="0"/>
              <a:t> </a:t>
            </a:r>
            <a:r>
              <a:rPr lang="en-US" dirty="0" err="1" smtClean="0"/>
              <a:t>Priyudaa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/>
              <a:t>2</a:t>
            </a:r>
            <a:r>
              <a:rPr lang="en-US" smtClean="0"/>
              <a:t>)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9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9077" y="1458242"/>
            <a:ext cx="6241869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సిలువలో బలి అయిన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దేవుని గొర్రెపిల్ల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Siluvalo</a:t>
            </a:r>
            <a:r>
              <a:rPr lang="en-US" dirty="0" smtClean="0"/>
              <a:t> Bali </a:t>
            </a:r>
            <a:r>
              <a:rPr lang="en-US" dirty="0" err="1" smtClean="0"/>
              <a:t>Aina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Devuni</a:t>
            </a:r>
            <a:r>
              <a:rPr lang="en-US" dirty="0" smtClean="0"/>
              <a:t> </a:t>
            </a:r>
            <a:r>
              <a:rPr lang="en-US" dirty="0" err="1" smtClean="0"/>
              <a:t>Gorrepilla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9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992" y="1458242"/>
            <a:ext cx="7495894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విలువైన నీ ప్రేమన్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వివరింతున్ శ్రీ యేసు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Viluvaina</a:t>
            </a:r>
            <a:r>
              <a:rPr lang="en-US" dirty="0" smtClean="0"/>
              <a:t> </a:t>
            </a:r>
            <a:r>
              <a:rPr lang="en-US" dirty="0"/>
              <a:t>Nee </a:t>
            </a:r>
            <a:r>
              <a:rPr lang="en-US" dirty="0" err="1"/>
              <a:t>Preman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Vivarinthun</a:t>
            </a:r>
            <a:r>
              <a:rPr lang="en-US" dirty="0"/>
              <a:t> </a:t>
            </a:r>
            <a:r>
              <a:rPr lang="en-US" dirty="0" err="1"/>
              <a:t>Sree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 (2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   </a:t>
            </a:r>
            <a:r>
              <a:rPr lang="en-US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*******</a:t>
            </a:r>
            <a:endParaRPr lang="en-US" sz="4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4638</TotalTime>
  <Words>207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Gautami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520</cp:revision>
  <dcterms:created xsi:type="dcterms:W3CDTF">2014-12-24T20:07:30Z</dcterms:created>
  <dcterms:modified xsi:type="dcterms:W3CDTF">2016-02-28T20:19:42Z</dcterms:modified>
</cp:coreProperties>
</file>