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53" r:id="rId3"/>
    <p:sldId id="856" r:id="rId4"/>
    <p:sldId id="874" r:id="rId5"/>
    <p:sldId id="887" r:id="rId6"/>
    <p:sldId id="858" r:id="rId7"/>
    <p:sldId id="876" r:id="rId8"/>
    <p:sldId id="888" r:id="rId9"/>
    <p:sldId id="860" r:id="rId10"/>
    <p:sldId id="878" r:id="rId11"/>
    <p:sldId id="889" r:id="rId12"/>
    <p:sldId id="862" r:id="rId13"/>
    <p:sldId id="880" r:id="rId14"/>
    <p:sldId id="890" r:id="rId15"/>
    <p:sldId id="864" r:id="rId16"/>
    <p:sldId id="882" r:id="rId17"/>
    <p:sldId id="891" r:id="rId18"/>
    <p:sldId id="866" r:id="rId19"/>
    <p:sldId id="884" r:id="rId20"/>
    <p:sldId id="892" r:id="rId21"/>
    <p:sldId id="868" r:id="rId22"/>
    <p:sldId id="886" r:id="rId23"/>
    <p:sldId id="893" r:id="rId24"/>
    <p:sldId id="870" r:id="rId25"/>
    <p:sldId id="871" r:id="rId26"/>
    <p:sldId id="89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1997092"/>
            <a:ext cx="120168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Yehovaa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Naa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Balamaa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259787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6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9" y="1450242"/>
            <a:ext cx="10637949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శత్రువులు నను చుట్టిననూ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నరకపు పాశములరికట్టిననూ</a:t>
            </a:r>
            <a:r>
              <a:rPr lang="en-US" b="1" dirty="0">
                <a:latin typeface="Gautami" panose="020B0502040204020203" pitchFamily="34" charset="0"/>
              </a:rPr>
              <a:t> (2)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Shathruvulu</a:t>
            </a:r>
            <a:r>
              <a:rPr lang="en-US" dirty="0"/>
              <a:t> </a:t>
            </a:r>
            <a:r>
              <a:rPr lang="en-US" dirty="0" err="1"/>
              <a:t>Nanu</a:t>
            </a:r>
            <a:r>
              <a:rPr lang="en-US" dirty="0"/>
              <a:t> </a:t>
            </a:r>
            <a:r>
              <a:rPr lang="en-US" dirty="0" err="1" smtClean="0"/>
              <a:t>Chuttinanu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Narakapu</a:t>
            </a:r>
            <a:r>
              <a:rPr lang="en-US" dirty="0"/>
              <a:t> </a:t>
            </a:r>
            <a:r>
              <a:rPr lang="en-US" dirty="0" err="1" smtClean="0"/>
              <a:t>Paashamularikattinanu</a:t>
            </a:r>
            <a:r>
              <a:rPr lang="en-US" dirty="0" smtClean="0"/>
              <a:t> </a:t>
            </a:r>
            <a:r>
              <a:rPr lang="en-US" dirty="0" smtClean="0">
                <a:ea typeface="Verdana" panose="020B0604030504040204" pitchFamily="34" charset="0"/>
              </a:rPr>
              <a:t>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611" y="1450242"/>
            <a:ext cx="10998558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వరదవలె భక్తిహీనులు పొర్లిన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te-IN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>
                <a:latin typeface="Gautami" panose="020B0502040204020203" pitchFamily="34" charset="0"/>
              </a:rPr>
              <a:t>వదలక </a:t>
            </a:r>
            <a:r>
              <a:rPr lang="te-IN" b="1" dirty="0">
                <a:latin typeface="Gautami" panose="020B0502040204020203" pitchFamily="34" charset="0"/>
              </a:rPr>
              <a:t>నను ఎడబాయని దేవా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Varadavale</a:t>
            </a:r>
            <a:r>
              <a:rPr lang="en-US" dirty="0" smtClean="0"/>
              <a:t> </a:t>
            </a:r>
            <a:r>
              <a:rPr lang="en-US" dirty="0" err="1"/>
              <a:t>Bhakthiheenulu</a:t>
            </a:r>
            <a:r>
              <a:rPr lang="en-US" dirty="0"/>
              <a:t> </a:t>
            </a:r>
            <a:r>
              <a:rPr lang="en-US" dirty="0" err="1"/>
              <a:t>Porlina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dirty="0" err="1"/>
              <a:t>Vadalaka</a:t>
            </a:r>
            <a:r>
              <a:rPr lang="en-US" dirty="0"/>
              <a:t> </a:t>
            </a:r>
            <a:r>
              <a:rPr lang="en-US" dirty="0" err="1"/>
              <a:t>Nanu</a:t>
            </a:r>
            <a:r>
              <a:rPr lang="en-US" dirty="0"/>
              <a:t> </a:t>
            </a:r>
            <a:r>
              <a:rPr lang="en-US" dirty="0" err="1"/>
              <a:t>Edabaayani</a:t>
            </a:r>
            <a:r>
              <a:rPr lang="en-US" dirty="0"/>
              <a:t> </a:t>
            </a:r>
            <a:r>
              <a:rPr lang="en-US" dirty="0" err="1"/>
              <a:t>Devaa</a:t>
            </a:r>
            <a:r>
              <a:rPr lang="en-US" dirty="0"/>
              <a:t> (2</a:t>
            </a:r>
            <a:r>
              <a:rPr lang="en-US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1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259787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0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87" y="1450242"/>
            <a:ext cx="11750071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మరణపుటురులలో మరువక మొరలిడ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ఉన్నతదుర్గమై రక్షణశృంగమై</a:t>
            </a:r>
            <a:r>
              <a:rPr lang="en-US" b="1" dirty="0" smtClean="0">
                <a:latin typeface="Gautami" panose="020B0502040204020203" pitchFamily="34" charset="0"/>
              </a:rPr>
              <a:t>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Maranaputurulalo</a:t>
            </a:r>
            <a:r>
              <a:rPr lang="en-US" dirty="0" smtClean="0"/>
              <a:t> </a:t>
            </a:r>
            <a:r>
              <a:rPr lang="en-US" dirty="0" err="1"/>
              <a:t>Maruvaka</a:t>
            </a:r>
            <a:r>
              <a:rPr lang="en-US" dirty="0"/>
              <a:t> </a:t>
            </a:r>
            <a:r>
              <a:rPr lang="en-US" dirty="0" err="1"/>
              <a:t>Moralida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Unnathadurgamai</a:t>
            </a:r>
            <a:r>
              <a:rPr lang="en-US" dirty="0"/>
              <a:t> </a:t>
            </a:r>
            <a:r>
              <a:rPr lang="en-US" dirty="0" err="1"/>
              <a:t>Rakshanasrungamai</a:t>
            </a:r>
            <a:r>
              <a:rPr lang="en-US" dirty="0"/>
              <a:t> </a:t>
            </a:r>
            <a:r>
              <a:rPr lang="en-US" sz="2000" b="1" dirty="0" smtClean="0">
                <a:ea typeface="Verdana" panose="020B0604030504040204" pitchFamily="34" charset="0"/>
              </a:rPr>
              <a:t>(2</a:t>
            </a:r>
            <a:r>
              <a:rPr lang="en-US" sz="2000" b="1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87" y="1450242"/>
            <a:ext cx="11750071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తన ఆలయములో నా మొఱ్ఱ వినెను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te-IN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అదరెను ధరణి భయకంపముచే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Thana </a:t>
            </a:r>
            <a:r>
              <a:rPr lang="en-US" dirty="0" err="1"/>
              <a:t>Aalayamulo</a:t>
            </a:r>
            <a:r>
              <a:rPr lang="en-US" dirty="0"/>
              <a:t> </a:t>
            </a:r>
            <a:r>
              <a:rPr lang="en-US" dirty="0" err="1"/>
              <a:t>Naa</a:t>
            </a:r>
            <a:r>
              <a:rPr lang="en-US" dirty="0"/>
              <a:t> Mora </a:t>
            </a:r>
            <a:r>
              <a:rPr lang="en-US" dirty="0" err="1"/>
              <a:t>Vinenu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dirty="0" err="1"/>
              <a:t>Adarenu</a:t>
            </a:r>
            <a:r>
              <a:rPr lang="en-US" dirty="0"/>
              <a:t> Dharani </a:t>
            </a:r>
            <a:r>
              <a:rPr lang="en-US" dirty="0" err="1"/>
              <a:t>Bhayakampamuche</a:t>
            </a:r>
            <a:r>
              <a:rPr lang="en-US" dirty="0"/>
              <a:t> (2</a:t>
            </a:r>
            <a:r>
              <a:rPr lang="en-US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92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259787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1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42" y="1450242"/>
            <a:ext cx="10972799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దీపమును వెలిగించువాడు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చీకటిని వెలుగుగా చేయును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Deepamunu</a:t>
            </a:r>
            <a:r>
              <a:rPr lang="en-US" dirty="0"/>
              <a:t> </a:t>
            </a:r>
            <a:r>
              <a:rPr lang="en-US" dirty="0" err="1"/>
              <a:t>Veliginchuvaadu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Cheekatini</a:t>
            </a:r>
            <a:r>
              <a:rPr lang="en-US" dirty="0"/>
              <a:t> </a:t>
            </a:r>
            <a:r>
              <a:rPr lang="en-US" dirty="0" err="1"/>
              <a:t>Veluguga</a:t>
            </a:r>
            <a:r>
              <a:rPr lang="en-US" dirty="0"/>
              <a:t> </a:t>
            </a:r>
            <a:r>
              <a:rPr lang="en-US" dirty="0" err="1"/>
              <a:t>Cheyunu</a:t>
            </a:r>
            <a:r>
              <a:rPr lang="en-US" dirty="0"/>
              <a:t> </a:t>
            </a:r>
            <a:r>
              <a:rPr lang="en-US" dirty="0" smtClean="0">
                <a:ea typeface="Verdana" panose="020B0604030504040204" pitchFamily="34" charset="0"/>
              </a:rPr>
              <a:t>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9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6" y="1450242"/>
            <a:ext cx="1173719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జలరాసులనుండి బలమైన చేతితో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te-IN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వెలుపల చేర్చిన బలమైన దేవుడు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Jalaraasulanundi</a:t>
            </a:r>
            <a:r>
              <a:rPr lang="en-US" dirty="0" smtClean="0"/>
              <a:t> </a:t>
            </a:r>
            <a:r>
              <a:rPr lang="en-US" dirty="0" err="1"/>
              <a:t>Balamaina</a:t>
            </a:r>
            <a:r>
              <a:rPr lang="en-US" dirty="0"/>
              <a:t> </a:t>
            </a:r>
            <a:r>
              <a:rPr lang="en-US" dirty="0" err="1"/>
              <a:t>Chethitho</a:t>
            </a:r>
            <a:r>
              <a:rPr lang="en-US" dirty="0"/>
              <a:t> </a:t>
            </a:r>
            <a:r>
              <a:rPr lang="en-US" sz="2800" dirty="0"/>
              <a:t>(2)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Velupala</a:t>
            </a:r>
            <a:r>
              <a:rPr lang="en-US" dirty="0"/>
              <a:t> </a:t>
            </a:r>
            <a:r>
              <a:rPr lang="en-US" dirty="0" err="1"/>
              <a:t>Cherchina</a:t>
            </a:r>
            <a:r>
              <a:rPr lang="en-US" dirty="0"/>
              <a:t> </a:t>
            </a:r>
            <a:r>
              <a:rPr lang="en-US" dirty="0" err="1"/>
              <a:t>Balamaina</a:t>
            </a:r>
            <a:r>
              <a:rPr lang="en-US" dirty="0"/>
              <a:t> </a:t>
            </a:r>
            <a:r>
              <a:rPr lang="en-US" dirty="0" err="1"/>
              <a:t>Devudu</a:t>
            </a:r>
            <a:r>
              <a:rPr lang="en-US" dirty="0"/>
              <a:t> </a:t>
            </a:r>
            <a:r>
              <a:rPr lang="en-US" sz="2400" dirty="0"/>
              <a:t>(2</a:t>
            </a:r>
            <a:r>
              <a:rPr lang="en-US" sz="2400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3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259787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4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42" y="1450242"/>
            <a:ext cx="11178858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పౌరుషముగల ప్రభు కోపింపగా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పర్వతముల పునాదులు వణకెను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Pourushamugala</a:t>
            </a:r>
            <a:r>
              <a:rPr lang="en-US" dirty="0" smtClean="0"/>
              <a:t> </a:t>
            </a:r>
            <a:r>
              <a:rPr lang="en-US" dirty="0" err="1"/>
              <a:t>Prabhu</a:t>
            </a:r>
            <a:r>
              <a:rPr lang="en-US" dirty="0"/>
              <a:t> </a:t>
            </a:r>
            <a:r>
              <a:rPr lang="en-US" dirty="0" err="1"/>
              <a:t>Kopimpagaa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Parvathamula</a:t>
            </a:r>
            <a:r>
              <a:rPr lang="en-US" dirty="0"/>
              <a:t> </a:t>
            </a:r>
            <a:r>
              <a:rPr lang="en-US" dirty="0" err="1"/>
              <a:t>Punaadulu</a:t>
            </a:r>
            <a:r>
              <a:rPr lang="en-US" dirty="0"/>
              <a:t> </a:t>
            </a:r>
            <a:r>
              <a:rPr lang="en-US" dirty="0" err="1"/>
              <a:t>Vanakenu</a:t>
            </a:r>
            <a:r>
              <a:rPr lang="en-US" dirty="0"/>
              <a:t> </a:t>
            </a:r>
            <a:r>
              <a:rPr lang="en-US" dirty="0" smtClean="0">
                <a:ea typeface="Verdana" panose="020B0604030504040204" pitchFamily="34" charset="0"/>
              </a:rPr>
              <a:t>(2</a:t>
            </a:r>
            <a:r>
              <a:rPr lang="en-US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4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648" y="1450242"/>
            <a:ext cx="10522035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తన నోటనుండి వచ్చిన అగ్ని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te-IN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దహించివేసెను వైరులనెల్లన్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Thana </a:t>
            </a:r>
            <a:r>
              <a:rPr lang="en-US" dirty="0" err="1"/>
              <a:t>Notanundi</a:t>
            </a:r>
            <a:r>
              <a:rPr lang="en-US" dirty="0"/>
              <a:t> </a:t>
            </a:r>
            <a:r>
              <a:rPr lang="en-US" dirty="0" err="1"/>
              <a:t>Vachchina</a:t>
            </a:r>
            <a:r>
              <a:rPr lang="en-US" dirty="0"/>
              <a:t> Agni (2)</a:t>
            </a:r>
          </a:p>
          <a:p>
            <a:pPr marL="0" indent="0">
              <a:buNone/>
            </a:pPr>
            <a:r>
              <a:rPr lang="en-US" dirty="0" err="1"/>
              <a:t>Dahinchivesenu</a:t>
            </a:r>
            <a:r>
              <a:rPr lang="en-US" dirty="0"/>
              <a:t> </a:t>
            </a:r>
            <a:r>
              <a:rPr lang="en-US" dirty="0" err="1"/>
              <a:t>Vairulanellan</a:t>
            </a:r>
            <a:r>
              <a:rPr lang="en-US" dirty="0"/>
              <a:t> (2</a:t>
            </a:r>
            <a:r>
              <a:rPr lang="en-US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1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259787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7" y="1450242"/>
            <a:ext cx="11737192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మేఘములపై ఆయన వచ్చును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మేఘములను తన మాటుగ జేయును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Meghamulapai</a:t>
            </a:r>
            <a:r>
              <a:rPr lang="en-US" dirty="0" smtClean="0"/>
              <a:t> </a:t>
            </a:r>
            <a:r>
              <a:rPr lang="en-US" dirty="0" err="1"/>
              <a:t>Aayana</a:t>
            </a:r>
            <a:r>
              <a:rPr lang="en-US" dirty="0"/>
              <a:t> </a:t>
            </a:r>
            <a:r>
              <a:rPr lang="en-US" dirty="0" err="1"/>
              <a:t>Vachchunu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Meghamulanu</a:t>
            </a:r>
            <a:r>
              <a:rPr lang="en-US" dirty="0"/>
              <a:t> Thana </a:t>
            </a:r>
            <a:r>
              <a:rPr lang="en-US" dirty="0" err="1"/>
              <a:t>Maatuga</a:t>
            </a:r>
            <a:r>
              <a:rPr lang="en-US" dirty="0"/>
              <a:t> </a:t>
            </a:r>
            <a:r>
              <a:rPr lang="en-US" dirty="0" err="1"/>
              <a:t>Jeyunu</a:t>
            </a:r>
            <a:r>
              <a:rPr lang="en-US" dirty="0"/>
              <a:t> </a:t>
            </a:r>
            <a:r>
              <a:rPr lang="en-US" sz="3600" dirty="0" smtClean="0">
                <a:ea typeface="Verdana" panose="020B0604030504040204" pitchFamily="34" charset="0"/>
              </a:rPr>
              <a:t>(2</a:t>
            </a:r>
            <a:r>
              <a:rPr lang="en-US" sz="3600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2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766" y="1450242"/>
            <a:ext cx="10457644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ఉరుముల మెరుపుల మెండుగ జేసి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te-IN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అపజయమిచ్చును అపవాదికిని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Urumula</a:t>
            </a:r>
            <a:r>
              <a:rPr lang="en-US" dirty="0" smtClean="0"/>
              <a:t> </a:t>
            </a:r>
            <a:r>
              <a:rPr lang="en-US" dirty="0" err="1"/>
              <a:t>Merupula</a:t>
            </a:r>
            <a:r>
              <a:rPr lang="en-US" dirty="0"/>
              <a:t> </a:t>
            </a:r>
            <a:r>
              <a:rPr lang="en-US" dirty="0" err="1"/>
              <a:t>Menduga</a:t>
            </a:r>
            <a:r>
              <a:rPr lang="en-US" dirty="0"/>
              <a:t> </a:t>
            </a:r>
            <a:r>
              <a:rPr lang="en-US" dirty="0" err="1"/>
              <a:t>Jesi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dirty="0" err="1"/>
              <a:t>Apajayamichchunu</a:t>
            </a:r>
            <a:r>
              <a:rPr lang="en-US" dirty="0"/>
              <a:t> </a:t>
            </a:r>
            <a:r>
              <a:rPr lang="en-US" dirty="0" err="1"/>
              <a:t>Apavaadikini</a:t>
            </a:r>
            <a:r>
              <a:rPr lang="en-US" dirty="0"/>
              <a:t> (2</a:t>
            </a:r>
            <a:r>
              <a:rPr lang="en-US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259787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3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310" y="1450242"/>
            <a:ext cx="11062951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దయగలవారిపై దయ చూపించును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కఠినులయెడల వికటము జూపును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Dayagala</a:t>
            </a:r>
            <a:r>
              <a:rPr lang="en-US" dirty="0" smtClean="0"/>
              <a:t> </a:t>
            </a:r>
            <a:r>
              <a:rPr lang="en-US" dirty="0" err="1"/>
              <a:t>Vaaripai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Choopinchunu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Katinulayedala</a:t>
            </a:r>
            <a:r>
              <a:rPr lang="en-US" dirty="0"/>
              <a:t> </a:t>
            </a:r>
            <a:r>
              <a:rPr lang="en-US" dirty="0" err="1"/>
              <a:t>Vikatamu</a:t>
            </a:r>
            <a:r>
              <a:rPr lang="en-US" dirty="0"/>
              <a:t> </a:t>
            </a:r>
            <a:r>
              <a:rPr lang="en-US" dirty="0" err="1"/>
              <a:t>Joopunu</a:t>
            </a:r>
            <a:r>
              <a:rPr lang="en-US" dirty="0"/>
              <a:t> </a:t>
            </a:r>
            <a:r>
              <a:rPr lang="en-US" sz="3600" dirty="0" smtClean="0">
                <a:ea typeface="Verdana" panose="020B0604030504040204" pitchFamily="34" charset="0"/>
              </a:rPr>
              <a:t>(2</a:t>
            </a:r>
            <a:r>
              <a:rPr lang="en-US" sz="3600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5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1450242"/>
            <a:ext cx="12016878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గర్విష్టుల యొక్క గర్వమునణుచును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te-IN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సర్వమునెరిగిన సర్వాధికారి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Garvishtula</a:t>
            </a:r>
            <a:r>
              <a:rPr lang="en-US" dirty="0" smtClean="0"/>
              <a:t> </a:t>
            </a:r>
            <a:r>
              <a:rPr lang="en-US" dirty="0" err="1"/>
              <a:t>Yokka</a:t>
            </a:r>
            <a:r>
              <a:rPr lang="en-US" dirty="0"/>
              <a:t> </a:t>
            </a:r>
            <a:r>
              <a:rPr lang="en-US" dirty="0" err="1"/>
              <a:t>Garvamunanuchunu</a:t>
            </a:r>
            <a:r>
              <a:rPr lang="en-US" dirty="0"/>
              <a:t> </a:t>
            </a:r>
            <a:r>
              <a:rPr lang="en-US" sz="3600" dirty="0"/>
              <a:t>(2)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Sarvamu</a:t>
            </a:r>
            <a:r>
              <a:rPr lang="en-US" dirty="0"/>
              <a:t> </a:t>
            </a:r>
            <a:r>
              <a:rPr lang="en-US" dirty="0" err="1"/>
              <a:t>Nerigina</a:t>
            </a:r>
            <a:r>
              <a:rPr lang="en-US" dirty="0"/>
              <a:t> </a:t>
            </a:r>
            <a:r>
              <a:rPr lang="en-US" dirty="0" err="1"/>
              <a:t>Sarvaadhikaari</a:t>
            </a:r>
            <a:r>
              <a:rPr lang="en-US" dirty="0"/>
              <a:t> (2</a:t>
            </a:r>
            <a:r>
              <a:rPr lang="en-US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2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259787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6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1450242"/>
            <a:ext cx="12016878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నా కాళ్ళను లేడి కాళ్లుగ జేయును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ఎత్తైన స్థలములో శక్తితో నిలిపి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Kaallanu</a:t>
            </a:r>
            <a:r>
              <a:rPr lang="en-US" dirty="0"/>
              <a:t> </a:t>
            </a:r>
            <a:r>
              <a:rPr lang="en-US" dirty="0" err="1"/>
              <a:t>Ledi</a:t>
            </a:r>
            <a:r>
              <a:rPr lang="en-US" dirty="0"/>
              <a:t> </a:t>
            </a:r>
            <a:r>
              <a:rPr lang="en-US" dirty="0" err="1"/>
              <a:t>Kaalluga</a:t>
            </a:r>
            <a:r>
              <a:rPr lang="en-US" dirty="0"/>
              <a:t> </a:t>
            </a:r>
            <a:r>
              <a:rPr lang="en-US" dirty="0" err="1"/>
              <a:t>Jeyunu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Eththaina</a:t>
            </a:r>
            <a:r>
              <a:rPr lang="en-US" dirty="0"/>
              <a:t> </a:t>
            </a:r>
            <a:r>
              <a:rPr lang="en-US" dirty="0" err="1"/>
              <a:t>Sthalamulo</a:t>
            </a:r>
            <a:r>
              <a:rPr lang="en-US" dirty="0"/>
              <a:t> </a:t>
            </a:r>
            <a:r>
              <a:rPr lang="en-US" dirty="0" err="1"/>
              <a:t>Shakthitho</a:t>
            </a:r>
            <a:r>
              <a:rPr lang="en-US" dirty="0"/>
              <a:t> </a:t>
            </a:r>
            <a:r>
              <a:rPr lang="en-US" dirty="0" err="1"/>
              <a:t>Nilipi</a:t>
            </a:r>
            <a:r>
              <a:rPr lang="en-US" dirty="0"/>
              <a:t> </a:t>
            </a:r>
            <a:r>
              <a:rPr lang="en-US" sz="3600" dirty="0" smtClean="0">
                <a:ea typeface="Verdana" panose="020B0604030504040204" pitchFamily="34" charset="0"/>
              </a:rPr>
              <a:t>(2</a:t>
            </a:r>
            <a:r>
              <a:rPr lang="en-US" sz="3600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3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1450242"/>
            <a:ext cx="12016878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రక్షణ కేడెము నాకందించి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te-IN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అక్షయముగ తన పక్షము జేర్చిన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Rakshana </a:t>
            </a:r>
            <a:r>
              <a:rPr lang="en-US" dirty="0" err="1"/>
              <a:t>Kedemu</a:t>
            </a:r>
            <a:r>
              <a:rPr lang="en-US" dirty="0"/>
              <a:t> </a:t>
            </a:r>
            <a:r>
              <a:rPr lang="en-US" dirty="0" err="1"/>
              <a:t>Naakandinchi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dirty="0" err="1"/>
              <a:t>Akshayamuga</a:t>
            </a:r>
            <a:r>
              <a:rPr lang="en-US" dirty="0"/>
              <a:t> Thana </a:t>
            </a:r>
            <a:r>
              <a:rPr lang="en-US" dirty="0" err="1"/>
              <a:t>Pakshamu</a:t>
            </a:r>
            <a:r>
              <a:rPr lang="en-US" dirty="0"/>
              <a:t> </a:t>
            </a:r>
            <a:r>
              <a:rPr lang="en-US" dirty="0" err="1"/>
              <a:t>Jerchina</a:t>
            </a:r>
            <a:r>
              <a:rPr lang="en-US" dirty="0"/>
              <a:t> </a:t>
            </a:r>
            <a:r>
              <a:rPr lang="en-US" sz="1100" dirty="0"/>
              <a:t>(2</a:t>
            </a:r>
            <a:r>
              <a:rPr lang="en-US" sz="1100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4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259787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2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0" y="1450242"/>
            <a:ext cx="11316881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జీవముగల దేవా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బహుగా స్తుతులకు అర్హుడ నీవే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Jeevamugala</a:t>
            </a:r>
            <a:r>
              <a:rPr lang="en-US" dirty="0"/>
              <a:t> </a:t>
            </a:r>
            <a:r>
              <a:rPr lang="en-US" dirty="0" err="1"/>
              <a:t>Devaa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Bahugaa</a:t>
            </a:r>
            <a:r>
              <a:rPr lang="en-US" dirty="0"/>
              <a:t> </a:t>
            </a:r>
            <a:r>
              <a:rPr lang="en-US" dirty="0" err="1"/>
              <a:t>Sthuthulaku</a:t>
            </a:r>
            <a:r>
              <a:rPr lang="en-US" dirty="0"/>
              <a:t> </a:t>
            </a:r>
            <a:r>
              <a:rPr lang="en-US" dirty="0" err="1"/>
              <a:t>Arhuda</a:t>
            </a:r>
            <a:r>
              <a:rPr lang="en-US" dirty="0"/>
              <a:t> </a:t>
            </a:r>
            <a:r>
              <a:rPr lang="en-US" dirty="0" err="1"/>
              <a:t>Neeve</a:t>
            </a:r>
            <a:r>
              <a:rPr lang="en-US" dirty="0"/>
              <a:t> </a:t>
            </a:r>
            <a:r>
              <a:rPr lang="en-US" sz="3600" dirty="0" smtClean="0">
                <a:ea typeface="Verdana" panose="020B0604030504040204" pitchFamily="34" charset="0"/>
              </a:rPr>
              <a:t>(2</a:t>
            </a:r>
            <a:r>
              <a:rPr lang="en-US" sz="3600" dirty="0" smtClean="0">
                <a:ea typeface="Verdana" panose="020B0604030504040204" pitchFamily="34" charset="0"/>
              </a:rPr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6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260" y="1424485"/>
            <a:ext cx="11574458" cy="37141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అన్యజనులలో ధన్యత చూపుచు </a:t>
            </a:r>
            <a:r>
              <a:rPr lang="en-US" b="1" dirty="0">
                <a:latin typeface="Gautami" panose="020B0502040204020203" pitchFamily="34" charset="0"/>
              </a:rPr>
              <a:t>(2)</a:t>
            </a:r>
            <a:endParaRPr lang="te-IN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హల్లెలూయ స్తుతిగానము చేసెద</a:t>
            </a:r>
            <a:r>
              <a:rPr lang="en-US" b="1" dirty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Anyajanulalo</a:t>
            </a:r>
            <a:r>
              <a:rPr lang="en-US" dirty="0" smtClean="0"/>
              <a:t> </a:t>
            </a:r>
            <a:r>
              <a:rPr lang="en-US" dirty="0" err="1"/>
              <a:t>Dhanyatha</a:t>
            </a:r>
            <a:r>
              <a:rPr lang="en-US" dirty="0"/>
              <a:t> </a:t>
            </a:r>
            <a:r>
              <a:rPr lang="en-US" dirty="0" err="1"/>
              <a:t>Choopuchu</a:t>
            </a:r>
            <a:r>
              <a:rPr lang="en-US" dirty="0"/>
              <a:t> (</a:t>
            </a:r>
            <a:r>
              <a:rPr lang="en-US" dirty="0" smtClean="0"/>
              <a:t>2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 err="1"/>
              <a:t>Hallelooya</a:t>
            </a:r>
            <a:r>
              <a:rPr lang="en-US" dirty="0"/>
              <a:t> </a:t>
            </a:r>
            <a:r>
              <a:rPr lang="en-US" dirty="0" err="1"/>
              <a:t>Sthuthigaanamu</a:t>
            </a:r>
            <a:r>
              <a:rPr lang="en-US" dirty="0"/>
              <a:t> </a:t>
            </a:r>
            <a:r>
              <a:rPr lang="en-US" dirty="0" err="1"/>
              <a:t>Cheseda</a:t>
            </a:r>
            <a:r>
              <a:rPr lang="en-US" dirty="0"/>
              <a:t> </a:t>
            </a:r>
            <a:r>
              <a:rPr lang="en-US" dirty="0" smtClean="0"/>
              <a:t>(2</a:t>
            </a:r>
            <a:r>
              <a:rPr lang="en-US" dirty="0" smtClean="0"/>
              <a:t>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3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148" y="-14536"/>
            <a:ext cx="9751561" cy="41813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యెహోవా నా బలమా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యదార్థమైనది నీ మార్గం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పరిపూర్ణమైనది నీ మార్గం</a:t>
            </a:r>
            <a:r>
              <a:rPr lang="en-US" b="1" dirty="0">
                <a:latin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</a:rPr>
              <a:t>యెహోవా</a:t>
            </a:r>
            <a:r>
              <a:rPr lang="en-US" b="1" dirty="0">
                <a:latin typeface="Gautami" panose="020B0502040204020203" pitchFamily="34" charset="0"/>
              </a:rPr>
              <a:t>…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Yehovaa</a:t>
            </a:r>
            <a:r>
              <a:rPr lang="en-US" dirty="0" smtClean="0"/>
              <a:t> </a:t>
            </a: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Balamaa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Yadhaarthamainadi</a:t>
            </a:r>
            <a:r>
              <a:rPr lang="en-US" dirty="0"/>
              <a:t> Nee </a:t>
            </a:r>
            <a:r>
              <a:rPr lang="en-US" dirty="0" err="1"/>
              <a:t>Maargam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Paripoornamainadi</a:t>
            </a:r>
            <a:r>
              <a:rPr lang="en-US" dirty="0"/>
              <a:t> Nee </a:t>
            </a:r>
            <a:r>
              <a:rPr lang="en-US" dirty="0" err="1" smtClean="0"/>
              <a:t>Maargam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 smtClean="0">
                <a:ea typeface="Verdana" panose="020B0604030504040204" pitchFamily="34" charset="0"/>
              </a:rPr>
              <a:t>Yehovaa</a:t>
            </a:r>
            <a:r>
              <a:rPr lang="en-US" b="1" dirty="0" smtClean="0">
                <a:ea typeface="Verdana" panose="020B0604030504040204" pitchFamily="34" charset="0"/>
              </a:rPr>
              <a:t>…</a:t>
            </a:r>
          </a:p>
          <a:p>
            <a:pPr marL="0" indent="0">
              <a:buNone/>
            </a:pPr>
            <a:r>
              <a:rPr lang="en-US" b="1" dirty="0" smtClean="0"/>
              <a:t>			*******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6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2747</TotalTime>
  <Words>557</Words>
  <Application>Microsoft Office PowerPoint</Application>
  <PresentationFormat>Widescreen</PresentationFormat>
  <Paragraphs>154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509</cp:revision>
  <dcterms:created xsi:type="dcterms:W3CDTF">2014-12-24T20:07:30Z</dcterms:created>
  <dcterms:modified xsi:type="dcterms:W3CDTF">2016-02-12T21:09:40Z</dcterms:modified>
</cp:coreProperties>
</file>