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0" r:id="rId1"/>
  </p:sldMasterIdLst>
  <p:sldIdLst>
    <p:sldId id="828" r:id="rId2"/>
    <p:sldId id="862" r:id="rId3"/>
    <p:sldId id="863" r:id="rId4"/>
    <p:sldId id="864" r:id="rId5"/>
    <p:sldId id="865" r:id="rId6"/>
    <p:sldId id="900" r:id="rId7"/>
    <p:sldId id="901" r:id="rId8"/>
    <p:sldId id="874" r:id="rId9"/>
    <p:sldId id="875" r:id="rId10"/>
    <p:sldId id="876" r:id="rId11"/>
    <p:sldId id="877" r:id="rId12"/>
    <p:sldId id="904" r:id="rId13"/>
    <p:sldId id="905" r:id="rId14"/>
    <p:sldId id="880" r:id="rId15"/>
    <p:sldId id="881" r:id="rId16"/>
    <p:sldId id="882" r:id="rId17"/>
    <p:sldId id="883" r:id="rId18"/>
    <p:sldId id="906" r:id="rId19"/>
    <p:sldId id="907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81D"/>
    <a:srgbClr val="FF8A3B"/>
    <a:srgbClr val="FF9B57"/>
    <a:srgbClr val="FF6600"/>
    <a:srgbClr val="96FE98"/>
    <a:srgbClr val="96FE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5" autoAdjust="0"/>
    <p:restoredTop sz="94660"/>
  </p:normalViewPr>
  <p:slideViewPr>
    <p:cSldViewPr snapToGrid="0">
      <p:cViewPr varScale="1">
        <p:scale>
          <a:sx n="95" d="100"/>
          <a:sy n="95" d="100"/>
        </p:scale>
        <p:origin x="1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6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4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085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330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69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333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98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61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733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813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796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4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BA8BD-B490-4EEF-8C6B-EA8CFFF5FB9F}" type="datetimeFigureOut">
              <a:rPr lang="en-US" smtClean="0"/>
              <a:t>12/21/2024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795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6680" y="2376474"/>
            <a:ext cx="1201687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err="1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Andaala</a:t>
            </a:r>
            <a:r>
              <a:rPr lang="en-US" sz="8800" b="1" dirty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8800" b="1" dirty="0" err="1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Thaara</a:t>
            </a:r>
            <a:endParaRPr lang="en-US" sz="8800" b="1" dirty="0">
              <a:solidFill>
                <a:schemeClr val="accent3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154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50456" y="925450"/>
            <a:ext cx="5291088" cy="50070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అందాలతార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అరుదెంచె నాకై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అంబర వీధిలో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Andaala</a:t>
            </a:r>
            <a:r>
              <a:rPr lang="en-US" dirty="0"/>
              <a:t> </a:t>
            </a:r>
            <a:r>
              <a:rPr lang="en-US" dirty="0" err="1"/>
              <a:t>Thaara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Arudenche</a:t>
            </a:r>
            <a:r>
              <a:rPr lang="en-US" dirty="0"/>
              <a:t> </a:t>
            </a:r>
            <a:r>
              <a:rPr lang="en-US" dirty="0" err="1"/>
              <a:t>Naakai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Ambara</a:t>
            </a:r>
            <a:r>
              <a:rPr lang="en-US" dirty="0"/>
              <a:t> </a:t>
            </a:r>
            <a:r>
              <a:rPr lang="en-US" dirty="0" err="1"/>
              <a:t>Veedhilo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413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8451" y="913419"/>
            <a:ext cx="5295098" cy="503116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అవతారమూర్తి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యేసయ్య కీర్తి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అవని చాటుచున్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Avathaaramurthy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Yesayya</a:t>
            </a:r>
            <a:r>
              <a:rPr lang="en-US" dirty="0"/>
              <a:t> Keerthi </a:t>
            </a:r>
          </a:p>
          <a:p>
            <a:pPr marL="0" indent="0">
              <a:buNone/>
            </a:pPr>
            <a:r>
              <a:rPr lang="en-US" dirty="0" err="1"/>
              <a:t>Avani</a:t>
            </a:r>
            <a:r>
              <a:rPr lang="en-US" dirty="0"/>
              <a:t> </a:t>
            </a:r>
            <a:r>
              <a:rPr lang="en-US" dirty="0" err="1"/>
              <a:t>Chaatuchun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4619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98670" y="1257343"/>
            <a:ext cx="6194659" cy="434331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ఆనంద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</a:t>
            </a: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సంద్రముప్పొంగె నాలో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అమరకాంతిలో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Aananda</a:t>
            </a:r>
            <a:r>
              <a:rPr lang="en-US" dirty="0"/>
              <a:t> Sandra</a:t>
            </a:r>
          </a:p>
          <a:p>
            <a:pPr marL="0" indent="0">
              <a:buNone/>
            </a:pPr>
            <a:r>
              <a:rPr lang="en-US" dirty="0" err="1"/>
              <a:t>mupponge</a:t>
            </a:r>
            <a:r>
              <a:rPr lang="en-US" dirty="0"/>
              <a:t> </a:t>
            </a:r>
            <a:r>
              <a:rPr lang="en-US" dirty="0" err="1"/>
              <a:t>Naalo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Amara </a:t>
            </a:r>
            <a:r>
              <a:rPr lang="en-US" dirty="0" err="1"/>
              <a:t>Kaanthilo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9532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91988" y="921440"/>
            <a:ext cx="5408023" cy="50151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ఆది దేవుని జూడ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ఆశింప మనసు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>
                <a:latin typeface="Gautami" panose="020B0502040204020203" pitchFamily="34" charset="0"/>
                <a:cs typeface="Gautami" panose="020B0502040204020203" pitchFamily="34" charset="0"/>
              </a:rPr>
              <a:t>పయనమైతిని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Aadi </a:t>
            </a:r>
            <a:r>
              <a:rPr lang="en-US" dirty="0" err="1"/>
              <a:t>Devuni</a:t>
            </a:r>
            <a:r>
              <a:rPr lang="en-US" dirty="0"/>
              <a:t> </a:t>
            </a:r>
            <a:r>
              <a:rPr lang="en-US" dirty="0" err="1"/>
              <a:t>Jooda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Aashimpa</a:t>
            </a:r>
            <a:r>
              <a:rPr lang="en-US" dirty="0"/>
              <a:t> </a:t>
            </a:r>
            <a:r>
              <a:rPr lang="en-US" dirty="0" err="1"/>
              <a:t>Manasu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Payanamaithini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225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50456" y="925450"/>
            <a:ext cx="5291088" cy="50070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అందాలతార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అరుదెంచె నాకై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అంబర వీధిలో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Andaala</a:t>
            </a:r>
            <a:r>
              <a:rPr lang="en-US" dirty="0"/>
              <a:t> </a:t>
            </a:r>
            <a:r>
              <a:rPr lang="en-US" dirty="0" err="1"/>
              <a:t>Thaara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Arudenche</a:t>
            </a:r>
            <a:r>
              <a:rPr lang="en-US" dirty="0"/>
              <a:t> </a:t>
            </a:r>
            <a:r>
              <a:rPr lang="en-US" dirty="0" err="1"/>
              <a:t>Naakai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Ambara</a:t>
            </a:r>
            <a:r>
              <a:rPr lang="en-US" dirty="0"/>
              <a:t> </a:t>
            </a:r>
            <a:r>
              <a:rPr lang="en-US" dirty="0" err="1"/>
              <a:t>Veedhilo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9097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8451" y="913419"/>
            <a:ext cx="5295098" cy="503116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అవతారమూర్తి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యేసయ్య కీర్తి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అవని చాటుచున్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Avathaaramurthy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Yesayya</a:t>
            </a:r>
            <a:r>
              <a:rPr lang="en-US" dirty="0"/>
              <a:t> Keerthi </a:t>
            </a:r>
          </a:p>
          <a:p>
            <a:pPr marL="0" indent="0">
              <a:buNone/>
            </a:pPr>
            <a:r>
              <a:rPr lang="en-US" dirty="0" err="1"/>
              <a:t>Avani</a:t>
            </a:r>
            <a:r>
              <a:rPr lang="en-US" dirty="0"/>
              <a:t> </a:t>
            </a:r>
            <a:r>
              <a:rPr lang="en-US" dirty="0" err="1"/>
              <a:t>Chaatuchun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439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5043" y="932891"/>
            <a:ext cx="5301914" cy="499221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యెరుషలేము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రాజనగరిలో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యేసుని వెదకుచు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Yerushalemu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Raajanagarilo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Yesuni</a:t>
            </a:r>
            <a:r>
              <a:rPr lang="en-US" dirty="0"/>
              <a:t> </a:t>
            </a:r>
            <a:r>
              <a:rPr lang="en-US" dirty="0" err="1"/>
              <a:t>Vedakuchu</a:t>
            </a: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6305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5471" y="918572"/>
            <a:ext cx="4801058" cy="502085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ఎరిగిన దారి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తొలగిన వేళ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యెదలో కృంగితి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Erigina</a:t>
            </a:r>
            <a:r>
              <a:rPr lang="en-US" dirty="0"/>
              <a:t> </a:t>
            </a:r>
            <a:r>
              <a:rPr lang="en-US" dirty="0" err="1"/>
              <a:t>Daari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Tholagina</a:t>
            </a:r>
            <a:r>
              <a:rPr lang="en-US" dirty="0"/>
              <a:t> Vela </a:t>
            </a:r>
          </a:p>
          <a:p>
            <a:pPr marL="0" indent="0">
              <a:buNone/>
            </a:pPr>
            <a:r>
              <a:rPr lang="en-US" dirty="0" err="1"/>
              <a:t>Yedalo</a:t>
            </a:r>
            <a:r>
              <a:rPr lang="en-US" dirty="0"/>
              <a:t> </a:t>
            </a:r>
            <a:r>
              <a:rPr lang="en-US" dirty="0" err="1"/>
              <a:t>Krungithi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8785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25038" y="904817"/>
            <a:ext cx="5741924" cy="504836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యేసయ్య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</a:t>
            </a: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తార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యెప్పటివోలె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యెదురాయె త్రోవలో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Yesayya</a:t>
            </a:r>
            <a:r>
              <a:rPr lang="en-US" dirty="0"/>
              <a:t> </a:t>
            </a:r>
            <a:r>
              <a:rPr lang="en-US" dirty="0" err="1"/>
              <a:t>Thaara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Yeppativole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Yeduraaye</a:t>
            </a:r>
            <a:r>
              <a:rPr lang="en-US" dirty="0"/>
              <a:t> </a:t>
            </a:r>
            <a:r>
              <a:rPr lang="en-US" dirty="0" err="1"/>
              <a:t>Throvalo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5177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09712" y="1010814"/>
            <a:ext cx="6772575" cy="48363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sz="4000" b="1" dirty="0">
                <a:latin typeface="Gautami" panose="020B0502040204020203" pitchFamily="34" charset="0"/>
                <a:cs typeface="Gautami" panose="020B0502040204020203" pitchFamily="34" charset="0"/>
              </a:rPr>
              <a:t>ఎంతో యబ్బుర</a:t>
            </a:r>
            <a:r>
              <a:rPr lang="en-US" sz="4000" b="1" dirty="0">
                <a:latin typeface="Gautami" panose="020B0502040204020203" pitchFamily="34" charset="0"/>
                <a:cs typeface="Gautami" panose="020B0502040204020203" pitchFamily="34" charset="0"/>
              </a:rPr>
              <a:t> </a:t>
            </a:r>
            <a:r>
              <a:rPr lang="te-IN" sz="4000" b="1" dirty="0">
                <a:latin typeface="Gautami" panose="020B0502040204020203" pitchFamily="34" charset="0"/>
                <a:cs typeface="Gautami" panose="020B0502040204020203" pitchFamily="34" charset="0"/>
              </a:rPr>
              <a:t>పడుచు</a:t>
            </a:r>
            <a:endParaRPr lang="en-US" sz="4000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sz="4000" b="1" dirty="0">
                <a:latin typeface="Gautami" panose="020B0502040204020203" pitchFamily="34" charset="0"/>
                <a:cs typeface="Gautami" panose="020B0502040204020203" pitchFamily="34" charset="0"/>
              </a:rPr>
              <a:t>విస్మయ మొందుచు </a:t>
            </a:r>
            <a:endParaRPr lang="en-US" sz="4000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sz="4000" b="1" dirty="0">
                <a:latin typeface="Gautami" panose="020B0502040204020203" pitchFamily="34" charset="0"/>
                <a:cs typeface="Gautami" panose="020B0502040204020203" pitchFamily="34" charset="0"/>
              </a:rPr>
              <a:t>యేగితి స్వామి కడకు</a:t>
            </a:r>
            <a:endParaRPr lang="en-US" sz="4000" dirty="0"/>
          </a:p>
          <a:p>
            <a:pPr marL="0" indent="0">
              <a:buNone/>
            </a:pPr>
            <a:endParaRPr lang="en-US" sz="4300" dirty="0"/>
          </a:p>
          <a:p>
            <a:pPr marL="0" indent="0">
              <a:buNone/>
            </a:pPr>
            <a:r>
              <a:rPr lang="en-US" sz="4300" dirty="0" err="1"/>
              <a:t>Entho</a:t>
            </a:r>
            <a:r>
              <a:rPr lang="en-US" sz="4300" dirty="0"/>
              <a:t> </a:t>
            </a:r>
            <a:r>
              <a:rPr lang="en-US" sz="4300" dirty="0" err="1"/>
              <a:t>Yabbura</a:t>
            </a:r>
            <a:r>
              <a:rPr lang="en-US" sz="4300" dirty="0"/>
              <a:t> </a:t>
            </a:r>
            <a:r>
              <a:rPr lang="en-US" sz="4300" dirty="0" err="1"/>
              <a:t>Paduchu</a:t>
            </a:r>
            <a:endParaRPr lang="en-US" sz="4300" dirty="0"/>
          </a:p>
          <a:p>
            <a:pPr marL="0" indent="0">
              <a:buNone/>
            </a:pPr>
            <a:r>
              <a:rPr lang="en-US" sz="4300" dirty="0"/>
              <a:t>Vismaya </a:t>
            </a:r>
            <a:r>
              <a:rPr lang="en-US" sz="4300" dirty="0" err="1"/>
              <a:t>Monduchu</a:t>
            </a:r>
            <a:endParaRPr lang="en-US" sz="4300" dirty="0"/>
          </a:p>
          <a:p>
            <a:pPr marL="0" indent="0">
              <a:buNone/>
            </a:pPr>
            <a:r>
              <a:rPr lang="en-US" dirty="0" err="1"/>
              <a:t>Yegithi</a:t>
            </a:r>
            <a:r>
              <a:rPr lang="en-US" dirty="0"/>
              <a:t> </a:t>
            </a:r>
            <a:r>
              <a:rPr lang="en-US" dirty="0" err="1"/>
              <a:t>Swaami</a:t>
            </a:r>
            <a:r>
              <a:rPr lang="en-US" dirty="0"/>
              <a:t> </a:t>
            </a:r>
            <a:r>
              <a:rPr lang="en-US" dirty="0" err="1"/>
              <a:t>Kadaku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5066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50456" y="925450"/>
            <a:ext cx="5291088" cy="50070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అందాలతార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అరుదెంచె నాకై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అంబర వీధిలో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Andaala</a:t>
            </a:r>
            <a:r>
              <a:rPr lang="en-US" dirty="0"/>
              <a:t> </a:t>
            </a:r>
            <a:r>
              <a:rPr lang="en-US" dirty="0" err="1"/>
              <a:t>Thaara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Arudenche</a:t>
            </a:r>
            <a:r>
              <a:rPr lang="en-US" dirty="0"/>
              <a:t> </a:t>
            </a:r>
            <a:r>
              <a:rPr lang="en-US" dirty="0" err="1"/>
              <a:t>Naakai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Ambara</a:t>
            </a:r>
            <a:r>
              <a:rPr lang="en-US" dirty="0"/>
              <a:t> </a:t>
            </a:r>
            <a:r>
              <a:rPr lang="en-US" dirty="0" err="1"/>
              <a:t>Veedhilo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2698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8451" y="913419"/>
            <a:ext cx="5295098" cy="503116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అవతారమూర్తి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యేసయ్య కీర్తి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అవని చాటుచున్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Avathaaramurthy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Yesayya</a:t>
            </a:r>
            <a:r>
              <a:rPr lang="en-US" dirty="0"/>
              <a:t> Keerthi </a:t>
            </a:r>
          </a:p>
          <a:p>
            <a:pPr marL="0" indent="0">
              <a:buNone/>
            </a:pPr>
            <a:r>
              <a:rPr lang="en-US" dirty="0" err="1"/>
              <a:t>Avani</a:t>
            </a:r>
            <a:r>
              <a:rPr lang="en-US" dirty="0"/>
              <a:t> </a:t>
            </a:r>
            <a:r>
              <a:rPr lang="en-US" dirty="0" err="1"/>
              <a:t>Chaatuchun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8176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72878" y="916567"/>
            <a:ext cx="7046243" cy="502486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ప్రభు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</a:t>
            </a: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జన్మ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</a:t>
            </a: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స్ధలము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పాకయేగాని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పరలోక సౌధమే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Prabhu </a:t>
            </a:r>
            <a:r>
              <a:rPr lang="en-US" dirty="0" err="1"/>
              <a:t>Janma</a:t>
            </a:r>
            <a:r>
              <a:rPr lang="en-US" dirty="0"/>
              <a:t> </a:t>
            </a:r>
            <a:r>
              <a:rPr lang="en-US" dirty="0" err="1"/>
              <a:t>Sthalamu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Paakaye</a:t>
            </a:r>
            <a:r>
              <a:rPr lang="en-US" dirty="0"/>
              <a:t> </a:t>
            </a:r>
            <a:r>
              <a:rPr lang="en-US" dirty="0" err="1"/>
              <a:t>Gaani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Paraloka</a:t>
            </a:r>
            <a:r>
              <a:rPr lang="en-US" dirty="0"/>
              <a:t> </a:t>
            </a:r>
            <a:r>
              <a:rPr lang="en-US" dirty="0" err="1"/>
              <a:t>Soudhame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6912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50576" y="916405"/>
            <a:ext cx="5090848" cy="502518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బాలునిజూడ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జీవిత</a:t>
            </a:r>
            <a:r>
              <a:rPr lang="te-IN" sz="4400" b="1" dirty="0">
                <a:latin typeface="Gautami" panose="020B0502040204020203" pitchFamily="34" charset="0"/>
                <a:cs typeface="Gautami" panose="020B0502040204020203" pitchFamily="34" charset="0"/>
              </a:rPr>
              <a:t>మం</a:t>
            </a: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త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పావనమాయెను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Baaluni</a:t>
            </a:r>
            <a:r>
              <a:rPr lang="en-US" dirty="0"/>
              <a:t> </a:t>
            </a:r>
            <a:r>
              <a:rPr lang="en-US" dirty="0" err="1"/>
              <a:t>Jooda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Jeevithamantha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Paavanamaayenu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0399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9764" y="912556"/>
            <a:ext cx="6232472" cy="50328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ప్రభు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</a:t>
            </a: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పాదపూజ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దీవెన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</a:t>
            </a: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కాగా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ప్రసరించె పుణ్యము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Prabhu </a:t>
            </a:r>
            <a:r>
              <a:rPr lang="en-US" dirty="0" err="1"/>
              <a:t>Paadha</a:t>
            </a:r>
            <a:r>
              <a:rPr lang="en-US" dirty="0"/>
              <a:t> Pooja</a:t>
            </a:r>
          </a:p>
          <a:p>
            <a:pPr marL="0" indent="0">
              <a:buNone/>
            </a:pPr>
            <a:r>
              <a:rPr lang="en-US" dirty="0" err="1"/>
              <a:t>Deevena</a:t>
            </a:r>
            <a:r>
              <a:rPr lang="en-US" dirty="0"/>
              <a:t> </a:t>
            </a:r>
            <a:r>
              <a:rPr lang="en-US" dirty="0" err="1"/>
              <a:t>Kaagaa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Prasarinche</a:t>
            </a:r>
            <a:r>
              <a:rPr lang="en-US" dirty="0"/>
              <a:t> </a:t>
            </a:r>
            <a:r>
              <a:rPr lang="en-US" dirty="0" err="1"/>
              <a:t>Punyamu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5371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47549" y="1006689"/>
            <a:ext cx="6896902" cy="48446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sz="4000" b="1" dirty="0">
                <a:latin typeface="Gautami" panose="020B0502040204020203" pitchFamily="34" charset="0"/>
                <a:cs typeface="Gautami" panose="020B0502040204020203" pitchFamily="34" charset="0"/>
              </a:rPr>
              <a:t>బ్రతుకే మందిరమాయె</a:t>
            </a:r>
            <a:endParaRPr lang="en-US" sz="4000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sz="4000" b="1" dirty="0">
                <a:latin typeface="Gautami" panose="020B0502040204020203" pitchFamily="34" charset="0"/>
                <a:cs typeface="Gautami" panose="020B0502040204020203" pitchFamily="34" charset="0"/>
              </a:rPr>
              <a:t>అర్పణలే సిరులాయె </a:t>
            </a:r>
            <a:endParaRPr lang="en-US" sz="4000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sz="4000" b="1" dirty="0">
                <a:latin typeface="Gautami" panose="020B0502040204020203" pitchFamily="34" charset="0"/>
                <a:cs typeface="Gautami" panose="020B0502040204020203" pitchFamily="34" charset="0"/>
              </a:rPr>
              <a:t>ఫలియించె ప్రార్ధన</a:t>
            </a:r>
            <a:endParaRPr lang="en-US" sz="4000" dirty="0"/>
          </a:p>
          <a:p>
            <a:pPr marL="0" indent="0">
              <a:buNone/>
            </a:pPr>
            <a:endParaRPr lang="nn-NO" sz="4300" dirty="0"/>
          </a:p>
          <a:p>
            <a:pPr marL="0" indent="0">
              <a:buNone/>
            </a:pPr>
            <a:r>
              <a:rPr lang="nn-NO" sz="4300" dirty="0"/>
              <a:t>Brathuke Mandiramaaye </a:t>
            </a:r>
          </a:p>
          <a:p>
            <a:pPr marL="0" indent="0">
              <a:buNone/>
            </a:pPr>
            <a:r>
              <a:rPr lang="nn-NO" sz="4300" dirty="0"/>
              <a:t>Arpanale Sirulaaye</a:t>
            </a:r>
          </a:p>
          <a:p>
            <a:pPr marL="0" indent="0">
              <a:buNone/>
            </a:pPr>
            <a:r>
              <a:rPr lang="nn-NO" sz="4300" dirty="0"/>
              <a:t>Phaliyinche Praarthana</a:t>
            </a: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1720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50456" y="925450"/>
            <a:ext cx="5291088" cy="50070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అందాలతార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అరుదెంచె నాకై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అంబర వీధిలో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Andaala</a:t>
            </a:r>
            <a:r>
              <a:rPr lang="en-US" dirty="0"/>
              <a:t> </a:t>
            </a:r>
            <a:r>
              <a:rPr lang="en-US" dirty="0" err="1"/>
              <a:t>Thaara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Arudenche</a:t>
            </a:r>
            <a:r>
              <a:rPr lang="en-US" dirty="0"/>
              <a:t> </a:t>
            </a:r>
            <a:r>
              <a:rPr lang="en-US" dirty="0" err="1"/>
              <a:t>Naakai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Ambara</a:t>
            </a:r>
            <a:r>
              <a:rPr lang="en-US" dirty="0"/>
              <a:t> </a:t>
            </a:r>
            <a:r>
              <a:rPr lang="en-US" dirty="0" err="1"/>
              <a:t>Veedhilo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9396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8451" y="913419"/>
            <a:ext cx="5295098" cy="503116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అవతారమూర్తి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యేసయ్య కీర్తి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అవని చాటుచున్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Avathaaramurthy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Yesayya</a:t>
            </a:r>
            <a:r>
              <a:rPr lang="en-US" dirty="0"/>
              <a:t> Keerthi </a:t>
            </a:r>
          </a:p>
          <a:p>
            <a:pPr marL="0" indent="0">
              <a:buNone/>
            </a:pPr>
            <a:r>
              <a:rPr lang="en-US" dirty="0"/>
              <a:t>Avani </a:t>
            </a:r>
            <a:r>
              <a:rPr lang="en-US" dirty="0" err="1"/>
              <a:t>Chaatuchun</a:t>
            </a:r>
            <a:endParaRPr lang="en-US" dirty="0"/>
          </a:p>
          <a:p>
            <a:pPr marL="0" indent="0">
              <a:buNone/>
            </a:pPr>
            <a:r>
              <a:rPr lang="en-US" b="1" dirty="0">
                <a:ea typeface="Verdana" panose="020B0604030504040204" pitchFamily="34" charset="0"/>
              </a:rPr>
              <a:t>     *******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8004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2857</TotalTime>
  <Words>201</Words>
  <Application>Microsoft Office PowerPoint</Application>
  <PresentationFormat>Widescreen</PresentationFormat>
  <Paragraphs>131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Gautami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Kranthi Chepuri (Wipro Ltd.)</dc:creator>
  <cp:lastModifiedBy>Chepuri, Kranthi</cp:lastModifiedBy>
  <cp:revision>567</cp:revision>
  <dcterms:created xsi:type="dcterms:W3CDTF">2014-12-24T20:07:30Z</dcterms:created>
  <dcterms:modified xsi:type="dcterms:W3CDTF">2024-12-22T03:34:34Z</dcterms:modified>
</cp:coreProperties>
</file>