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53" r:id="rId2"/>
    <p:sldId id="829" r:id="rId3"/>
    <p:sldId id="854" r:id="rId4"/>
    <p:sldId id="855" r:id="rId5"/>
    <p:sldId id="857" r:id="rId6"/>
    <p:sldId id="85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Anni </a:t>
            </a:r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Kaalambula</a:t>
            </a:r>
            <a:endParaRPr lang="en-US" sz="8800" b="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24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3484" y="1559593"/>
            <a:ext cx="1078591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అన్ని కాలంబుల – నున్న యెహోవా ని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నెన్నదరంబయో – కన్న తండ్రి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/>
              <a:t>Anni </a:t>
            </a:r>
            <a:r>
              <a:rPr lang="en-US" dirty="0" err="1"/>
              <a:t>Kaalambula</a:t>
            </a:r>
            <a:r>
              <a:rPr lang="en-US" dirty="0"/>
              <a:t> – </a:t>
            </a:r>
            <a:r>
              <a:rPr lang="en-US" dirty="0" err="1"/>
              <a:t>Nunna</a:t>
            </a:r>
            <a:r>
              <a:rPr lang="en-US" dirty="0"/>
              <a:t> </a:t>
            </a:r>
            <a:r>
              <a:rPr lang="en-US" dirty="0" err="1"/>
              <a:t>Yehovaa</a:t>
            </a:r>
            <a:r>
              <a:rPr lang="en-US" dirty="0"/>
              <a:t> Ni</a:t>
            </a:r>
          </a:p>
          <a:p>
            <a:pPr marL="0" indent="0">
              <a:buNone/>
            </a:pPr>
            <a:r>
              <a:rPr lang="en-US" dirty="0" err="1"/>
              <a:t>Nennadarambayo</a:t>
            </a:r>
            <a:r>
              <a:rPr lang="en-US" dirty="0"/>
              <a:t> – </a:t>
            </a:r>
            <a:r>
              <a:rPr lang="en-US" dirty="0" err="1"/>
              <a:t>Kanna</a:t>
            </a:r>
            <a:r>
              <a:rPr lang="en-US" dirty="0"/>
              <a:t> </a:t>
            </a:r>
            <a:r>
              <a:rPr lang="en-US" dirty="0" err="1"/>
              <a:t>Thandri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260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517" y="1294552"/>
            <a:ext cx="10375090" cy="42713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వన్నె కెక్కిన మోక్ష – వాసాళి సన్నుతు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లున్నతమై యుండ – మున్నె నీకు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Vanne Kekkina Moksha </a:t>
            </a:r>
          </a:p>
          <a:p>
            <a:pPr marL="0" indent="0">
              <a:buNone/>
            </a:pPr>
            <a:r>
              <a:rPr lang="fi-FI" dirty="0"/>
              <a:t>Vaasaali Sannuthu</a:t>
            </a:r>
          </a:p>
          <a:p>
            <a:pPr marL="0" indent="0">
              <a:buNone/>
            </a:pPr>
            <a:r>
              <a:rPr lang="fi-FI" dirty="0"/>
              <a:t>Lunnathamai Yunda – Munne Neeku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870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3484" y="1559593"/>
            <a:ext cx="1078591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అన్ని కాలంబుల – నున్న యెహోవా ని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నెన్నదరంబయో – కన్న తండ్రి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/>
              <a:t>Anni </a:t>
            </a:r>
            <a:r>
              <a:rPr lang="en-US" dirty="0" err="1"/>
              <a:t>Kaalambula</a:t>
            </a:r>
            <a:r>
              <a:rPr lang="en-US" dirty="0"/>
              <a:t> – </a:t>
            </a:r>
            <a:r>
              <a:rPr lang="en-US" dirty="0" err="1"/>
              <a:t>Nunna</a:t>
            </a:r>
            <a:r>
              <a:rPr lang="en-US" dirty="0"/>
              <a:t> </a:t>
            </a:r>
            <a:r>
              <a:rPr lang="en-US" dirty="0" err="1"/>
              <a:t>Yehovaa</a:t>
            </a:r>
            <a:r>
              <a:rPr lang="en-US" dirty="0"/>
              <a:t> Ni</a:t>
            </a:r>
          </a:p>
          <a:p>
            <a:pPr marL="0" indent="0">
              <a:buNone/>
            </a:pPr>
            <a:r>
              <a:rPr lang="en-US" dirty="0" err="1"/>
              <a:t>Nennadarambayo</a:t>
            </a:r>
            <a:r>
              <a:rPr lang="en-US" dirty="0"/>
              <a:t> – </a:t>
            </a:r>
            <a:r>
              <a:rPr lang="en-US" dirty="0" err="1"/>
              <a:t>Kanna</a:t>
            </a:r>
            <a:r>
              <a:rPr lang="en-US" dirty="0"/>
              <a:t> </a:t>
            </a:r>
            <a:r>
              <a:rPr lang="en-US" dirty="0" err="1"/>
              <a:t>Thandri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104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3484" y="1559593"/>
            <a:ext cx="1078591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అన్ని కాలంబుల – నున్న యెహోవా ని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నెన్నదరంబయో – కన్న తండ్రి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/>
              <a:t>Anni </a:t>
            </a:r>
            <a:r>
              <a:rPr lang="en-US" dirty="0" err="1"/>
              <a:t>Kaalambula</a:t>
            </a:r>
            <a:r>
              <a:rPr lang="en-US" dirty="0"/>
              <a:t> – </a:t>
            </a:r>
            <a:r>
              <a:rPr lang="en-US" dirty="0" err="1"/>
              <a:t>Nunna</a:t>
            </a:r>
            <a:r>
              <a:rPr lang="en-US" dirty="0"/>
              <a:t> </a:t>
            </a:r>
            <a:r>
              <a:rPr lang="en-US" dirty="0" err="1"/>
              <a:t>Yehovaa</a:t>
            </a:r>
            <a:r>
              <a:rPr lang="en-US" dirty="0"/>
              <a:t> Ni</a:t>
            </a:r>
          </a:p>
          <a:p>
            <a:pPr marL="0" indent="0">
              <a:buNone/>
            </a:pPr>
            <a:r>
              <a:rPr lang="en-US" dirty="0" err="1"/>
              <a:t>Nennadarambayo</a:t>
            </a:r>
            <a:r>
              <a:rPr lang="en-US" dirty="0"/>
              <a:t> – </a:t>
            </a:r>
            <a:r>
              <a:rPr lang="en-US" dirty="0" err="1"/>
              <a:t>Kanna</a:t>
            </a:r>
            <a:r>
              <a:rPr lang="en-US" dirty="0"/>
              <a:t> </a:t>
            </a:r>
            <a:r>
              <a:rPr lang="en-US" dirty="0" err="1"/>
              <a:t>Thandri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425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517" y="1294552"/>
            <a:ext cx="10375090" cy="42713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వన్నె కెక్కిన మోక్ష – వాసాళి సన్నుతు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లున్నతమై యుండ – మున్నె నీకు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Ninnu Brakatana Seya </a:t>
            </a:r>
          </a:p>
          <a:p>
            <a:pPr marL="0" indent="0">
              <a:buNone/>
            </a:pPr>
            <a:r>
              <a:rPr lang="fi-FI" dirty="0"/>
              <a:t>Nikhila Lokamulanu</a:t>
            </a:r>
          </a:p>
          <a:p>
            <a:pPr marL="0" indent="0">
              <a:buNone/>
            </a:pPr>
            <a:r>
              <a:rPr lang="fi-FI" dirty="0"/>
              <a:t>Bannuga Jesina – Baluda Veeve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499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2738</TotalTime>
  <Words>104</Words>
  <Application>Microsoft Office PowerPoint</Application>
  <PresentationFormat>Widescreen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Gautami</vt:lpstr>
      <vt:lpstr>Verdana</vt:lpstr>
      <vt:lpstr>Office Theme</vt:lpstr>
      <vt:lpstr>Anni Kaalambula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 (Tata Consultancy Services)</cp:lastModifiedBy>
  <cp:revision>452</cp:revision>
  <dcterms:created xsi:type="dcterms:W3CDTF">2014-12-24T20:07:30Z</dcterms:created>
  <dcterms:modified xsi:type="dcterms:W3CDTF">2016-12-31T23:02:04Z</dcterms:modified>
</cp:coreProperties>
</file>