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7" r:id="rId2"/>
    <p:sldId id="830" r:id="rId3"/>
    <p:sldId id="858" r:id="rId4"/>
    <p:sldId id="859" r:id="rId5"/>
    <p:sldId id="860" r:id="rId6"/>
    <p:sldId id="861" r:id="rId7"/>
    <p:sldId id="862" r:id="rId8"/>
    <p:sldId id="863" r:id="rId9"/>
    <p:sldId id="864" r:id="rId10"/>
    <p:sldId id="865" r:id="rId11"/>
    <p:sldId id="866" r:id="rId12"/>
    <p:sldId id="867" r:id="rId13"/>
    <p:sldId id="868" r:id="rId14"/>
    <p:sldId id="869" r:id="rId15"/>
    <p:sldId id="874" r:id="rId16"/>
    <p:sldId id="875" r:id="rId17"/>
    <p:sldId id="876" r:id="rId18"/>
    <p:sldId id="873" r:id="rId19"/>
    <p:sldId id="877" r:id="rId20"/>
    <p:sldId id="878" r:id="rId21"/>
    <p:sldId id="879" r:id="rId22"/>
    <p:sldId id="880" r:id="rId23"/>
    <p:sldId id="881" r:id="rId24"/>
    <p:sldId id="882" r:id="rId25"/>
    <p:sldId id="88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" userId="84f61685-cb88-41b1-aec5-4e51e2317a73" providerId="ADAL" clId="{933FB30B-266C-4A70-8CCA-8B2BE4E74DA9}"/>
    <pc:docChg chg="undo custSel addSld delSld modSld">
      <pc:chgData name="Kranthi Chepuri" userId="84f61685-cb88-41b1-aec5-4e51e2317a73" providerId="ADAL" clId="{933FB30B-266C-4A70-8CCA-8B2BE4E74DA9}" dt="2020-07-26T00:42:34.529" v="155" actId="20577"/>
      <pc:docMkLst>
        <pc:docMk/>
      </pc:docMkLst>
      <pc:sldChg chg="modSp mod">
        <pc:chgData name="Kranthi Chepuri" userId="84f61685-cb88-41b1-aec5-4e51e2317a73" providerId="ADAL" clId="{933FB30B-266C-4A70-8CCA-8B2BE4E74DA9}" dt="2020-07-26T00:30:37.669" v="26" actId="1076"/>
        <pc:sldMkLst>
          <pc:docMk/>
          <pc:sldMk cId="3622123889" sldId="830"/>
        </pc:sldMkLst>
        <pc:spChg chg="mod">
          <ac:chgData name="Kranthi Chepuri" userId="84f61685-cb88-41b1-aec5-4e51e2317a73" providerId="ADAL" clId="{933FB30B-266C-4A70-8CCA-8B2BE4E74DA9}" dt="2020-07-26T00:30:37.669" v="26" actId="1076"/>
          <ac:spMkLst>
            <pc:docMk/>
            <pc:sldMk cId="3622123889" sldId="830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4147335348" sldId="831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2049421191" sldId="832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783560991" sldId="833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1498087614" sldId="834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1767260809" sldId="835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793121123" sldId="836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1271924350" sldId="837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563093987" sldId="838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145328326" sldId="839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2862597830" sldId="840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570952963" sldId="841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2732569973" sldId="842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2462248883" sldId="843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211419903" sldId="844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172856918" sldId="845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1399909083" sldId="846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471736394" sldId="847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4124662878" sldId="848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4194363590" sldId="849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2244569115" sldId="850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80893951" sldId="851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978484434" sldId="852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000073577" sldId="853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933621068" sldId="854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3448035934" sldId="855"/>
        </pc:sldMkLst>
      </pc:sldChg>
      <pc:sldChg chg="del">
        <pc:chgData name="Kranthi Chepuri" userId="84f61685-cb88-41b1-aec5-4e51e2317a73" providerId="ADAL" clId="{933FB30B-266C-4A70-8CCA-8B2BE4E74DA9}" dt="2020-07-26T00:28:51.140" v="0" actId="47"/>
        <pc:sldMkLst>
          <pc:docMk/>
          <pc:sldMk cId="2083995765" sldId="856"/>
        </pc:sldMkLst>
      </pc:sldChg>
      <pc:sldChg chg="modSp mod">
        <pc:chgData name="Kranthi Chepuri" userId="84f61685-cb88-41b1-aec5-4e51e2317a73" providerId="ADAL" clId="{933FB30B-266C-4A70-8CCA-8B2BE4E74DA9}" dt="2020-07-26T00:29:00.881" v="19" actId="20577"/>
        <pc:sldMkLst>
          <pc:docMk/>
          <pc:sldMk cId="1972424255" sldId="857"/>
        </pc:sldMkLst>
        <pc:spChg chg="mod">
          <ac:chgData name="Kranthi Chepuri" userId="84f61685-cb88-41b1-aec5-4e51e2317a73" providerId="ADAL" clId="{933FB30B-266C-4A70-8CCA-8B2BE4E74DA9}" dt="2020-07-26T00:29:00.881" v="19" actId="20577"/>
          <ac:spMkLst>
            <pc:docMk/>
            <pc:sldMk cId="1972424255" sldId="857"/>
            <ac:spMk id="2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31:19.015" v="32" actId="1076"/>
        <pc:sldMkLst>
          <pc:docMk/>
          <pc:sldMk cId="2157794570" sldId="858"/>
        </pc:sldMkLst>
        <pc:spChg chg="mod">
          <ac:chgData name="Kranthi Chepuri" userId="84f61685-cb88-41b1-aec5-4e51e2317a73" providerId="ADAL" clId="{933FB30B-266C-4A70-8CCA-8B2BE4E74DA9}" dt="2020-07-26T00:31:19.015" v="32" actId="1076"/>
          <ac:spMkLst>
            <pc:docMk/>
            <pc:sldMk cId="2157794570" sldId="858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32:07.089" v="38" actId="1076"/>
        <pc:sldMkLst>
          <pc:docMk/>
          <pc:sldMk cId="102363783" sldId="859"/>
        </pc:sldMkLst>
        <pc:spChg chg="mod">
          <ac:chgData name="Kranthi Chepuri" userId="84f61685-cb88-41b1-aec5-4e51e2317a73" providerId="ADAL" clId="{933FB30B-266C-4A70-8CCA-8B2BE4E74DA9}" dt="2020-07-26T00:32:07.089" v="38" actId="1076"/>
          <ac:spMkLst>
            <pc:docMk/>
            <pc:sldMk cId="102363783" sldId="859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32:46.687" v="44" actId="1076"/>
        <pc:sldMkLst>
          <pc:docMk/>
          <pc:sldMk cId="1003710341" sldId="860"/>
        </pc:sldMkLst>
        <pc:spChg chg="mod">
          <ac:chgData name="Kranthi Chepuri" userId="84f61685-cb88-41b1-aec5-4e51e2317a73" providerId="ADAL" clId="{933FB30B-266C-4A70-8CCA-8B2BE4E74DA9}" dt="2020-07-26T00:32:46.687" v="44" actId="1076"/>
          <ac:spMkLst>
            <pc:docMk/>
            <pc:sldMk cId="1003710341" sldId="860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33:56.074" v="64" actId="1076"/>
        <pc:sldMkLst>
          <pc:docMk/>
          <pc:sldMk cId="3137523701" sldId="861"/>
        </pc:sldMkLst>
        <pc:spChg chg="mod">
          <ac:chgData name="Kranthi Chepuri" userId="84f61685-cb88-41b1-aec5-4e51e2317a73" providerId="ADAL" clId="{933FB30B-266C-4A70-8CCA-8B2BE4E74DA9}" dt="2020-07-26T00:33:56.074" v="64" actId="1076"/>
          <ac:spMkLst>
            <pc:docMk/>
            <pc:sldMk cId="3137523701" sldId="861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933FB30B-266C-4A70-8CCA-8B2BE4E74DA9}" dt="2020-07-26T00:34:08.114" v="65" actId="22"/>
        <pc:sldMkLst>
          <pc:docMk/>
          <pc:sldMk cId="1461237798" sldId="862"/>
        </pc:sldMkLst>
      </pc:sldChg>
      <pc:sldChg chg="add">
        <pc:chgData name="Kranthi Chepuri" userId="84f61685-cb88-41b1-aec5-4e51e2317a73" providerId="ADAL" clId="{933FB30B-266C-4A70-8CCA-8B2BE4E74DA9}" dt="2020-07-26T00:34:08.114" v="65" actId="22"/>
        <pc:sldMkLst>
          <pc:docMk/>
          <pc:sldMk cId="1548916839" sldId="863"/>
        </pc:sldMkLst>
      </pc:sldChg>
      <pc:sldChg chg="modSp add mod">
        <pc:chgData name="Kranthi Chepuri" userId="84f61685-cb88-41b1-aec5-4e51e2317a73" providerId="ADAL" clId="{933FB30B-266C-4A70-8CCA-8B2BE4E74DA9}" dt="2020-07-26T00:35:02.961" v="72" actId="1076"/>
        <pc:sldMkLst>
          <pc:docMk/>
          <pc:sldMk cId="1492073558" sldId="864"/>
        </pc:sldMkLst>
        <pc:spChg chg="mod">
          <ac:chgData name="Kranthi Chepuri" userId="84f61685-cb88-41b1-aec5-4e51e2317a73" providerId="ADAL" clId="{933FB30B-266C-4A70-8CCA-8B2BE4E74DA9}" dt="2020-07-26T00:35:02.961" v="72" actId="1076"/>
          <ac:spMkLst>
            <pc:docMk/>
            <pc:sldMk cId="1492073558" sldId="864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35:30.298" v="76"/>
        <pc:sldMkLst>
          <pc:docMk/>
          <pc:sldMk cId="1468725014" sldId="865"/>
        </pc:sldMkLst>
        <pc:spChg chg="mod">
          <ac:chgData name="Kranthi Chepuri" userId="84f61685-cb88-41b1-aec5-4e51e2317a73" providerId="ADAL" clId="{933FB30B-266C-4A70-8CCA-8B2BE4E74DA9}" dt="2020-07-26T00:35:30.298" v="76"/>
          <ac:spMkLst>
            <pc:docMk/>
            <pc:sldMk cId="1468725014" sldId="865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37:09.166" v="87" actId="1076"/>
        <pc:sldMkLst>
          <pc:docMk/>
          <pc:sldMk cId="2023387222" sldId="866"/>
        </pc:sldMkLst>
        <pc:spChg chg="mod">
          <ac:chgData name="Kranthi Chepuri" userId="84f61685-cb88-41b1-aec5-4e51e2317a73" providerId="ADAL" clId="{933FB30B-266C-4A70-8CCA-8B2BE4E74DA9}" dt="2020-07-26T00:37:09.166" v="87" actId="1076"/>
          <ac:spMkLst>
            <pc:docMk/>
            <pc:sldMk cId="2023387222" sldId="866"/>
            <ac:spMk id="3" creationId="{00000000-0000-0000-0000-000000000000}"/>
          </ac:spMkLst>
        </pc:spChg>
      </pc:sldChg>
      <pc:sldChg chg="add del">
        <pc:chgData name="Kranthi Chepuri" userId="84f61685-cb88-41b1-aec5-4e51e2317a73" providerId="ADAL" clId="{933FB30B-266C-4A70-8CCA-8B2BE4E74DA9}" dt="2020-07-26T00:36:04.097" v="78" actId="47"/>
        <pc:sldMkLst>
          <pc:docMk/>
          <pc:sldMk cId="2315076125" sldId="866"/>
        </pc:sldMkLst>
      </pc:sldChg>
      <pc:sldChg chg="modSp add mod">
        <pc:chgData name="Kranthi Chepuri" userId="84f61685-cb88-41b1-aec5-4e51e2317a73" providerId="ADAL" clId="{933FB30B-266C-4A70-8CCA-8B2BE4E74DA9}" dt="2020-07-26T00:37:54.935" v="93" actId="1076"/>
        <pc:sldMkLst>
          <pc:docMk/>
          <pc:sldMk cId="2982394766" sldId="867"/>
        </pc:sldMkLst>
        <pc:spChg chg="mod">
          <ac:chgData name="Kranthi Chepuri" userId="84f61685-cb88-41b1-aec5-4e51e2317a73" providerId="ADAL" clId="{933FB30B-266C-4A70-8CCA-8B2BE4E74DA9}" dt="2020-07-26T00:37:54.935" v="93" actId="1076"/>
          <ac:spMkLst>
            <pc:docMk/>
            <pc:sldMk cId="2982394766" sldId="867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933FB30B-266C-4A70-8CCA-8B2BE4E74DA9}" dt="2020-07-26T00:38:30.277" v="94" actId="22"/>
        <pc:sldMkLst>
          <pc:docMk/>
          <pc:sldMk cId="71284488" sldId="868"/>
        </pc:sldMkLst>
      </pc:sldChg>
      <pc:sldChg chg="add">
        <pc:chgData name="Kranthi Chepuri" userId="84f61685-cb88-41b1-aec5-4e51e2317a73" providerId="ADAL" clId="{933FB30B-266C-4A70-8CCA-8B2BE4E74DA9}" dt="2020-07-26T00:38:30.277" v="94" actId="22"/>
        <pc:sldMkLst>
          <pc:docMk/>
          <pc:sldMk cId="1891602513" sldId="869"/>
        </pc:sldMkLst>
      </pc:sldChg>
      <pc:sldChg chg="add">
        <pc:chgData name="Kranthi Chepuri" userId="84f61685-cb88-41b1-aec5-4e51e2317a73" providerId="ADAL" clId="{933FB30B-266C-4A70-8CCA-8B2BE4E74DA9}" dt="2020-07-26T00:38:30.277" v="94" actId="22"/>
        <pc:sldMkLst>
          <pc:docMk/>
          <pc:sldMk cId="1791975938" sldId="870"/>
        </pc:sldMkLst>
      </pc:sldChg>
      <pc:sldChg chg="modSp add mod">
        <pc:chgData name="Kranthi Chepuri" userId="84f61685-cb88-41b1-aec5-4e51e2317a73" providerId="ADAL" clId="{933FB30B-266C-4A70-8CCA-8B2BE4E74DA9}" dt="2020-07-26T00:39:36.243" v="108" actId="1076"/>
        <pc:sldMkLst>
          <pc:docMk/>
          <pc:sldMk cId="2942873297" sldId="871"/>
        </pc:sldMkLst>
        <pc:spChg chg="mod">
          <ac:chgData name="Kranthi Chepuri" userId="84f61685-cb88-41b1-aec5-4e51e2317a73" providerId="ADAL" clId="{933FB30B-266C-4A70-8CCA-8B2BE4E74DA9}" dt="2020-07-26T00:39:36.243" v="108" actId="1076"/>
          <ac:spMkLst>
            <pc:docMk/>
            <pc:sldMk cId="2942873297" sldId="871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40:09.816" v="114" actId="1076"/>
        <pc:sldMkLst>
          <pc:docMk/>
          <pc:sldMk cId="4046621521" sldId="872"/>
        </pc:sldMkLst>
        <pc:spChg chg="mod">
          <ac:chgData name="Kranthi Chepuri" userId="84f61685-cb88-41b1-aec5-4e51e2317a73" providerId="ADAL" clId="{933FB30B-266C-4A70-8CCA-8B2BE4E74DA9}" dt="2020-07-26T00:40:09.816" v="114" actId="1076"/>
          <ac:spMkLst>
            <pc:docMk/>
            <pc:sldMk cId="4046621521" sldId="872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41:21.216" v="120" actId="20577"/>
        <pc:sldMkLst>
          <pc:docMk/>
          <pc:sldMk cId="1733980844" sldId="873"/>
        </pc:sldMkLst>
        <pc:spChg chg="mod">
          <ac:chgData name="Kranthi Chepuri" userId="84f61685-cb88-41b1-aec5-4e51e2317a73" providerId="ADAL" clId="{933FB30B-266C-4A70-8CCA-8B2BE4E74DA9}" dt="2020-07-26T00:41:21.216" v="120" actId="20577"/>
          <ac:spMkLst>
            <pc:docMk/>
            <pc:sldMk cId="1733980844" sldId="873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933FB30B-266C-4A70-8CCA-8B2BE4E74DA9}" dt="2020-07-26T00:42:00.002" v="126" actId="1076"/>
        <pc:sldMkLst>
          <pc:docMk/>
          <pc:sldMk cId="4059359485" sldId="874"/>
        </pc:sldMkLst>
        <pc:spChg chg="mod">
          <ac:chgData name="Kranthi Chepuri" userId="84f61685-cb88-41b1-aec5-4e51e2317a73" providerId="ADAL" clId="{933FB30B-266C-4A70-8CCA-8B2BE4E74DA9}" dt="2020-07-26T00:42:00.002" v="126" actId="1076"/>
          <ac:spMkLst>
            <pc:docMk/>
            <pc:sldMk cId="4059359485" sldId="874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933FB30B-266C-4A70-8CCA-8B2BE4E74DA9}" dt="2020-07-26T00:42:14.201" v="127" actId="22"/>
        <pc:sldMkLst>
          <pc:docMk/>
          <pc:sldMk cId="1077493800" sldId="875"/>
        </pc:sldMkLst>
      </pc:sldChg>
      <pc:sldChg chg="add">
        <pc:chgData name="Kranthi Chepuri" userId="84f61685-cb88-41b1-aec5-4e51e2317a73" providerId="ADAL" clId="{933FB30B-266C-4A70-8CCA-8B2BE4E74DA9}" dt="2020-07-26T00:42:14.201" v="127" actId="22"/>
        <pc:sldMkLst>
          <pc:docMk/>
          <pc:sldMk cId="2248402806" sldId="876"/>
        </pc:sldMkLst>
      </pc:sldChg>
      <pc:sldChg chg="add">
        <pc:chgData name="Kranthi Chepuri" userId="84f61685-cb88-41b1-aec5-4e51e2317a73" providerId="ADAL" clId="{933FB30B-266C-4A70-8CCA-8B2BE4E74DA9}" dt="2020-07-26T00:42:14.201" v="127" actId="22"/>
        <pc:sldMkLst>
          <pc:docMk/>
          <pc:sldMk cId="1338532476" sldId="877"/>
        </pc:sldMkLst>
      </pc:sldChg>
      <pc:sldChg chg="add">
        <pc:chgData name="Kranthi Chepuri" userId="84f61685-cb88-41b1-aec5-4e51e2317a73" providerId="ADAL" clId="{933FB30B-266C-4A70-8CCA-8B2BE4E74DA9}" dt="2020-07-26T00:42:14.201" v="127" actId="22"/>
        <pc:sldMkLst>
          <pc:docMk/>
          <pc:sldMk cId="826347664" sldId="878"/>
        </pc:sldMkLst>
      </pc:sldChg>
      <pc:sldChg chg="modSp add mod">
        <pc:chgData name="Kranthi Chepuri" userId="84f61685-cb88-41b1-aec5-4e51e2317a73" providerId="ADAL" clId="{933FB30B-266C-4A70-8CCA-8B2BE4E74DA9}" dt="2020-07-26T00:42:34.529" v="155" actId="20577"/>
        <pc:sldMkLst>
          <pc:docMk/>
          <pc:sldMk cId="2284943647" sldId="879"/>
        </pc:sldMkLst>
        <pc:spChg chg="mod">
          <ac:chgData name="Kranthi Chepuri" userId="84f61685-cb88-41b1-aec5-4e51e2317a73" providerId="ADAL" clId="{933FB30B-266C-4A70-8CCA-8B2BE4E74DA9}" dt="2020-07-26T00:42:34.529" v="155" actId="20577"/>
          <ac:spMkLst>
            <pc:docMk/>
            <pc:sldMk cId="2284943647" sldId="879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933FB30B-266C-4A70-8CCA-8B2BE4E74DA9}" dt="2020-07-26T00:42:21.067" v="128" actId="22"/>
        <pc:sldMkLst>
          <pc:docMk/>
          <pc:sldMk cId="2879118570" sldId="880"/>
        </pc:sldMkLst>
      </pc:sldChg>
    </pc:docChg>
  </pc:docChgLst>
  <pc:docChgLst>
    <pc:chgData name="Kranthi Chepuri" userId="84f61685-cb88-41b1-aec5-4e51e2317a73" providerId="ADAL" clId="{0FAA6F03-EA11-4BF7-A7F6-C318FE269052}"/>
    <pc:docChg chg="undo custSel addSld delSld modSld">
      <pc:chgData name="Kranthi Chepuri" userId="84f61685-cb88-41b1-aec5-4e51e2317a73" providerId="ADAL" clId="{0FAA6F03-EA11-4BF7-A7F6-C318FE269052}" dt="2020-07-26T00:57:24.584" v="129" actId="20577"/>
      <pc:docMkLst>
        <pc:docMk/>
      </pc:docMkLst>
      <pc:sldChg chg="modSp mod">
        <pc:chgData name="Kranthi Chepuri" userId="84f61685-cb88-41b1-aec5-4e51e2317a73" providerId="ADAL" clId="{0FAA6F03-EA11-4BF7-A7F6-C318FE269052}" dt="2020-07-26T00:48:48.073" v="29" actId="1076"/>
        <pc:sldMkLst>
          <pc:docMk/>
          <pc:sldMk cId="3622123889" sldId="830"/>
        </pc:sldMkLst>
        <pc:spChg chg="mod">
          <ac:chgData name="Kranthi Chepuri" userId="84f61685-cb88-41b1-aec5-4e51e2317a73" providerId="ADAL" clId="{0FAA6F03-EA11-4BF7-A7F6-C318FE269052}" dt="2020-07-26T00:48:48.073" v="29" actId="1076"/>
          <ac:spMkLst>
            <pc:docMk/>
            <pc:sldMk cId="3622123889" sldId="830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0FAA6F03-EA11-4BF7-A7F6-C318FE269052}" dt="2020-07-26T00:47:11.799" v="19" actId="20577"/>
        <pc:sldMkLst>
          <pc:docMk/>
          <pc:sldMk cId="1972424255" sldId="857"/>
        </pc:sldMkLst>
        <pc:spChg chg="mod">
          <ac:chgData name="Kranthi Chepuri" userId="84f61685-cb88-41b1-aec5-4e51e2317a73" providerId="ADAL" clId="{0FAA6F03-EA11-4BF7-A7F6-C318FE269052}" dt="2020-07-26T00:47:11.799" v="19" actId="20577"/>
          <ac:spMkLst>
            <pc:docMk/>
            <pc:sldMk cId="1972424255" sldId="857"/>
            <ac:spMk id="2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157794570" sldId="858"/>
        </pc:sldMkLst>
      </pc:sldChg>
      <pc:sldChg chg="modSp add mod">
        <pc:chgData name="Kranthi Chepuri" userId="84f61685-cb88-41b1-aec5-4e51e2317a73" providerId="ADAL" clId="{0FAA6F03-EA11-4BF7-A7F6-C318FE269052}" dt="2020-07-26T00:49:41.364" v="34" actId="20577"/>
        <pc:sldMkLst>
          <pc:docMk/>
          <pc:sldMk cId="3030885603" sldId="858"/>
        </pc:sldMkLst>
        <pc:spChg chg="mod">
          <ac:chgData name="Kranthi Chepuri" userId="84f61685-cb88-41b1-aec5-4e51e2317a73" providerId="ADAL" clId="{0FAA6F03-EA11-4BF7-A7F6-C318FE269052}" dt="2020-07-26T00:49:41.364" v="34" actId="20577"/>
          <ac:spMkLst>
            <pc:docMk/>
            <pc:sldMk cId="3030885603" sldId="858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02363783" sldId="859"/>
        </pc:sldMkLst>
      </pc:sldChg>
      <pc:sldChg chg="add">
        <pc:chgData name="Kranthi Chepuri" userId="84f61685-cb88-41b1-aec5-4e51e2317a73" providerId="ADAL" clId="{0FAA6F03-EA11-4BF7-A7F6-C318FE269052}" dt="2020-07-26T00:49:48.668" v="35" actId="2890"/>
        <pc:sldMkLst>
          <pc:docMk/>
          <pc:sldMk cId="1473743329" sldId="859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003710341" sldId="860"/>
        </pc:sldMkLst>
      </pc:sldChg>
      <pc:sldChg chg="add replId">
        <pc:chgData name="Kranthi Chepuri" userId="84f61685-cb88-41b1-aec5-4e51e2317a73" providerId="ADAL" clId="{0FAA6F03-EA11-4BF7-A7F6-C318FE269052}" dt="2020-07-26T00:49:48.668" v="35" actId="2890"/>
        <pc:sldMkLst>
          <pc:docMk/>
          <pc:sldMk cId="2663178953" sldId="860"/>
        </pc:sldMkLst>
      </pc:sldChg>
      <pc:sldChg chg="modSp add mod">
        <pc:chgData name="Kranthi Chepuri" userId="84f61685-cb88-41b1-aec5-4e51e2317a73" providerId="ADAL" clId="{0FAA6F03-EA11-4BF7-A7F6-C318FE269052}" dt="2020-07-26T00:50:47.052" v="49" actId="1076"/>
        <pc:sldMkLst>
          <pc:docMk/>
          <pc:sldMk cId="1832349314" sldId="861"/>
        </pc:sldMkLst>
        <pc:spChg chg="mod">
          <ac:chgData name="Kranthi Chepuri" userId="84f61685-cb88-41b1-aec5-4e51e2317a73" providerId="ADAL" clId="{0FAA6F03-EA11-4BF7-A7F6-C318FE269052}" dt="2020-07-26T00:50:47.052" v="49" actId="1076"/>
          <ac:spMkLst>
            <pc:docMk/>
            <pc:sldMk cId="1832349314" sldId="861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3137523701" sldId="861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461237798" sldId="862"/>
        </pc:sldMkLst>
      </pc:sldChg>
      <pc:sldChg chg="modSp add mod">
        <pc:chgData name="Kranthi Chepuri" userId="84f61685-cb88-41b1-aec5-4e51e2317a73" providerId="ADAL" clId="{0FAA6F03-EA11-4BF7-A7F6-C318FE269052}" dt="2020-07-26T00:53:51.972" v="80" actId="1076"/>
        <pc:sldMkLst>
          <pc:docMk/>
          <pc:sldMk cId="2113132989" sldId="862"/>
        </pc:sldMkLst>
        <pc:spChg chg="mod">
          <ac:chgData name="Kranthi Chepuri" userId="84f61685-cb88-41b1-aec5-4e51e2317a73" providerId="ADAL" clId="{0FAA6F03-EA11-4BF7-A7F6-C318FE269052}" dt="2020-07-26T00:53:51.972" v="80" actId="1076"/>
          <ac:spMkLst>
            <pc:docMk/>
            <pc:sldMk cId="2113132989" sldId="862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0FAA6F03-EA11-4BF7-A7F6-C318FE269052}" dt="2020-07-26T00:53:45.841" v="79" actId="1076"/>
        <pc:sldMkLst>
          <pc:docMk/>
          <pc:sldMk cId="960468095" sldId="863"/>
        </pc:sldMkLst>
        <pc:spChg chg="mod">
          <ac:chgData name="Kranthi Chepuri" userId="84f61685-cb88-41b1-aec5-4e51e2317a73" providerId="ADAL" clId="{0FAA6F03-EA11-4BF7-A7F6-C318FE269052}" dt="2020-07-26T00:53:45.841" v="79" actId="1076"/>
          <ac:spMkLst>
            <pc:docMk/>
            <pc:sldMk cId="960468095" sldId="863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548916839" sldId="863"/>
        </pc:sldMkLst>
      </pc:sldChg>
      <pc:sldChg chg="modSp add mod">
        <pc:chgData name="Kranthi Chepuri" userId="84f61685-cb88-41b1-aec5-4e51e2317a73" providerId="ADAL" clId="{0FAA6F03-EA11-4BF7-A7F6-C318FE269052}" dt="2020-07-26T00:53:36.166" v="78" actId="1076"/>
        <pc:sldMkLst>
          <pc:docMk/>
          <pc:sldMk cId="847268176" sldId="864"/>
        </pc:sldMkLst>
        <pc:spChg chg="mod">
          <ac:chgData name="Kranthi Chepuri" userId="84f61685-cb88-41b1-aec5-4e51e2317a73" providerId="ADAL" clId="{0FAA6F03-EA11-4BF7-A7F6-C318FE269052}" dt="2020-07-26T00:53:36.166" v="78" actId="1076"/>
          <ac:spMkLst>
            <pc:docMk/>
            <pc:sldMk cId="847268176" sldId="864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492073558" sldId="864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468725014" sldId="865"/>
        </pc:sldMkLst>
      </pc:sldChg>
      <pc:sldChg chg="add">
        <pc:chgData name="Kranthi Chepuri" userId="84f61685-cb88-41b1-aec5-4e51e2317a73" providerId="ADAL" clId="{0FAA6F03-EA11-4BF7-A7F6-C318FE269052}" dt="2020-07-26T00:53:58.145" v="81" actId="2890"/>
        <pc:sldMkLst>
          <pc:docMk/>
          <pc:sldMk cId="1540741346" sldId="865"/>
        </pc:sldMkLst>
      </pc:sldChg>
      <pc:sldChg chg="add replId">
        <pc:chgData name="Kranthi Chepuri" userId="84f61685-cb88-41b1-aec5-4e51e2317a73" providerId="ADAL" clId="{0FAA6F03-EA11-4BF7-A7F6-C318FE269052}" dt="2020-07-26T00:53:58.145" v="81" actId="2890"/>
        <pc:sldMkLst>
          <pc:docMk/>
          <pc:sldMk cId="614950614" sldId="866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023387222" sldId="866"/>
        </pc:sldMkLst>
      </pc:sldChg>
      <pc:sldChg chg="modSp add mod">
        <pc:chgData name="Kranthi Chepuri" userId="84f61685-cb88-41b1-aec5-4e51e2317a73" providerId="ADAL" clId="{0FAA6F03-EA11-4BF7-A7F6-C318FE269052}" dt="2020-07-26T00:54:42.231" v="86" actId="1076"/>
        <pc:sldMkLst>
          <pc:docMk/>
          <pc:sldMk cId="12616577" sldId="867"/>
        </pc:sldMkLst>
        <pc:spChg chg="mod">
          <ac:chgData name="Kranthi Chepuri" userId="84f61685-cb88-41b1-aec5-4e51e2317a73" providerId="ADAL" clId="{0FAA6F03-EA11-4BF7-A7F6-C318FE269052}" dt="2020-07-26T00:54:42.231" v="86" actId="1076"/>
          <ac:spMkLst>
            <pc:docMk/>
            <pc:sldMk cId="12616577" sldId="867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982394766" sldId="867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71284488" sldId="868"/>
        </pc:sldMkLst>
      </pc:sldChg>
      <pc:sldChg chg="add">
        <pc:chgData name="Kranthi Chepuri" userId="84f61685-cb88-41b1-aec5-4e51e2317a73" providerId="ADAL" clId="{0FAA6F03-EA11-4BF7-A7F6-C318FE269052}" dt="2020-07-26T00:54:57.087" v="87" actId="22"/>
        <pc:sldMkLst>
          <pc:docMk/>
          <pc:sldMk cId="2430266159" sldId="868"/>
        </pc:sldMkLst>
      </pc:sldChg>
      <pc:sldChg chg="modSp add mod">
        <pc:chgData name="Kranthi Chepuri" userId="84f61685-cb88-41b1-aec5-4e51e2317a73" providerId="ADAL" clId="{0FAA6F03-EA11-4BF7-A7F6-C318FE269052}" dt="2020-07-26T00:55:40.391" v="94" actId="1076"/>
        <pc:sldMkLst>
          <pc:docMk/>
          <pc:sldMk cId="1430739664" sldId="869"/>
        </pc:sldMkLst>
        <pc:spChg chg="mod">
          <ac:chgData name="Kranthi Chepuri" userId="84f61685-cb88-41b1-aec5-4e51e2317a73" providerId="ADAL" clId="{0FAA6F03-EA11-4BF7-A7F6-C318FE269052}" dt="2020-07-26T00:55:40.391" v="94" actId="1076"/>
          <ac:spMkLst>
            <pc:docMk/>
            <pc:sldMk cId="1430739664" sldId="869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891602513" sldId="869"/>
        </pc:sldMkLst>
      </pc:sldChg>
      <pc:sldChg chg="add del">
        <pc:chgData name="Kranthi Chepuri" userId="84f61685-cb88-41b1-aec5-4e51e2317a73" providerId="ADAL" clId="{0FAA6F03-EA11-4BF7-A7F6-C318FE269052}" dt="2020-07-26T00:55:02.152" v="88" actId="47"/>
        <pc:sldMkLst>
          <pc:docMk/>
          <pc:sldMk cId="538889718" sldId="870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791975938" sldId="870"/>
        </pc:sldMkLst>
      </pc:sldChg>
      <pc:sldChg chg="add del">
        <pc:chgData name="Kranthi Chepuri" userId="84f61685-cb88-41b1-aec5-4e51e2317a73" providerId="ADAL" clId="{0FAA6F03-EA11-4BF7-A7F6-C318FE269052}" dt="2020-07-26T00:55:02.152" v="88" actId="47"/>
        <pc:sldMkLst>
          <pc:docMk/>
          <pc:sldMk cId="83179842" sldId="871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942873297" sldId="871"/>
        </pc:sldMkLst>
      </pc:sldChg>
      <pc:sldChg chg="add del">
        <pc:chgData name="Kranthi Chepuri" userId="84f61685-cb88-41b1-aec5-4e51e2317a73" providerId="ADAL" clId="{0FAA6F03-EA11-4BF7-A7F6-C318FE269052}" dt="2020-07-26T00:55:02.152" v="88" actId="47"/>
        <pc:sldMkLst>
          <pc:docMk/>
          <pc:sldMk cId="1983145680" sldId="872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4046621521" sldId="872"/>
        </pc:sldMkLst>
      </pc:sldChg>
      <pc:sldChg chg="add">
        <pc:chgData name="Kranthi Chepuri" userId="84f61685-cb88-41b1-aec5-4e51e2317a73" providerId="ADAL" clId="{0FAA6F03-EA11-4BF7-A7F6-C318FE269052}" dt="2020-07-26T00:54:57.087" v="87" actId="22"/>
        <pc:sldMkLst>
          <pc:docMk/>
          <pc:sldMk cId="1625535145" sldId="873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733980844" sldId="873"/>
        </pc:sldMkLst>
      </pc:sldChg>
      <pc:sldChg chg="modSp add mod">
        <pc:chgData name="Kranthi Chepuri" userId="84f61685-cb88-41b1-aec5-4e51e2317a73" providerId="ADAL" clId="{0FAA6F03-EA11-4BF7-A7F6-C318FE269052}" dt="2020-07-26T00:56:46.460" v="103" actId="1076"/>
        <pc:sldMkLst>
          <pc:docMk/>
          <pc:sldMk cId="1269369443" sldId="874"/>
        </pc:sldMkLst>
        <pc:spChg chg="mod">
          <ac:chgData name="Kranthi Chepuri" userId="84f61685-cb88-41b1-aec5-4e51e2317a73" providerId="ADAL" clId="{0FAA6F03-EA11-4BF7-A7F6-C318FE269052}" dt="2020-07-26T00:56:46.460" v="103" actId="1076"/>
          <ac:spMkLst>
            <pc:docMk/>
            <pc:sldMk cId="1269369443" sldId="874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4059359485" sldId="874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077493800" sldId="875"/>
        </pc:sldMkLst>
      </pc:sldChg>
      <pc:sldChg chg="add">
        <pc:chgData name="Kranthi Chepuri" userId="84f61685-cb88-41b1-aec5-4e51e2317a73" providerId="ADAL" clId="{0FAA6F03-EA11-4BF7-A7F6-C318FE269052}" dt="2020-07-26T00:56:56.050" v="104" actId="2890"/>
        <pc:sldMkLst>
          <pc:docMk/>
          <pc:sldMk cId="2740441082" sldId="875"/>
        </pc:sldMkLst>
      </pc:sldChg>
      <pc:sldChg chg="add replId">
        <pc:chgData name="Kranthi Chepuri" userId="84f61685-cb88-41b1-aec5-4e51e2317a73" providerId="ADAL" clId="{0FAA6F03-EA11-4BF7-A7F6-C318FE269052}" dt="2020-07-26T00:56:56.050" v="104" actId="2890"/>
        <pc:sldMkLst>
          <pc:docMk/>
          <pc:sldMk cId="1703336104" sldId="876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248402806" sldId="876"/>
        </pc:sldMkLst>
      </pc:sldChg>
      <pc:sldChg chg="add">
        <pc:chgData name="Kranthi Chepuri" userId="84f61685-cb88-41b1-aec5-4e51e2317a73" providerId="ADAL" clId="{0FAA6F03-EA11-4BF7-A7F6-C318FE269052}" dt="2020-07-26T00:57:04.737" v="105" actId="22"/>
        <pc:sldMkLst>
          <pc:docMk/>
          <pc:sldMk cId="576762767" sldId="877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1338532476" sldId="877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826347664" sldId="878"/>
        </pc:sldMkLst>
      </pc:sldChg>
      <pc:sldChg chg="add">
        <pc:chgData name="Kranthi Chepuri" userId="84f61685-cb88-41b1-aec5-4e51e2317a73" providerId="ADAL" clId="{0FAA6F03-EA11-4BF7-A7F6-C318FE269052}" dt="2020-07-26T00:57:11.828" v="106" actId="22"/>
        <pc:sldMkLst>
          <pc:docMk/>
          <pc:sldMk cId="1804196587" sldId="878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284943647" sldId="879"/>
        </pc:sldMkLst>
      </pc:sldChg>
      <pc:sldChg chg="add">
        <pc:chgData name="Kranthi Chepuri" userId="84f61685-cb88-41b1-aec5-4e51e2317a73" providerId="ADAL" clId="{0FAA6F03-EA11-4BF7-A7F6-C318FE269052}" dt="2020-07-26T00:57:11.828" v="106" actId="22"/>
        <pc:sldMkLst>
          <pc:docMk/>
          <pc:sldMk cId="2987394626" sldId="879"/>
        </pc:sldMkLst>
      </pc:sldChg>
      <pc:sldChg chg="add">
        <pc:chgData name="Kranthi Chepuri" userId="84f61685-cb88-41b1-aec5-4e51e2317a73" providerId="ADAL" clId="{0FAA6F03-EA11-4BF7-A7F6-C318FE269052}" dt="2020-07-26T00:57:11.828" v="106" actId="22"/>
        <pc:sldMkLst>
          <pc:docMk/>
          <pc:sldMk cId="392141281" sldId="880"/>
        </pc:sldMkLst>
      </pc:sldChg>
      <pc:sldChg chg="del">
        <pc:chgData name="Kranthi Chepuri" userId="84f61685-cb88-41b1-aec5-4e51e2317a73" providerId="ADAL" clId="{0FAA6F03-EA11-4BF7-A7F6-C318FE269052}" dt="2020-07-26T00:47:16.329" v="20" actId="47"/>
        <pc:sldMkLst>
          <pc:docMk/>
          <pc:sldMk cId="2879118570" sldId="880"/>
        </pc:sldMkLst>
      </pc:sldChg>
      <pc:sldChg chg="add">
        <pc:chgData name="Kranthi Chepuri" userId="84f61685-cb88-41b1-aec5-4e51e2317a73" providerId="ADAL" clId="{0FAA6F03-EA11-4BF7-A7F6-C318FE269052}" dt="2020-07-26T00:57:11.828" v="106" actId="22"/>
        <pc:sldMkLst>
          <pc:docMk/>
          <pc:sldMk cId="2258699617" sldId="881"/>
        </pc:sldMkLst>
      </pc:sldChg>
      <pc:sldChg chg="add">
        <pc:chgData name="Kranthi Chepuri" userId="84f61685-cb88-41b1-aec5-4e51e2317a73" providerId="ADAL" clId="{0FAA6F03-EA11-4BF7-A7F6-C318FE269052}" dt="2020-07-26T00:57:11.828" v="106" actId="22"/>
        <pc:sldMkLst>
          <pc:docMk/>
          <pc:sldMk cId="3382499442" sldId="882"/>
        </pc:sldMkLst>
      </pc:sldChg>
      <pc:sldChg chg="modSp add mod">
        <pc:chgData name="Kranthi Chepuri" userId="84f61685-cb88-41b1-aec5-4e51e2317a73" providerId="ADAL" clId="{0FAA6F03-EA11-4BF7-A7F6-C318FE269052}" dt="2020-07-26T00:57:24.584" v="129" actId="20577"/>
        <pc:sldMkLst>
          <pc:docMk/>
          <pc:sldMk cId="3963269247" sldId="883"/>
        </pc:sldMkLst>
        <pc:spChg chg="mod">
          <ac:chgData name="Kranthi Chepuri" userId="84f61685-cb88-41b1-aec5-4e51e2317a73" providerId="ADAL" clId="{0FAA6F03-EA11-4BF7-A7F6-C318FE269052}" dt="2020-07-26T00:57:24.584" v="129" actId="20577"/>
          <ac:spMkLst>
            <pc:docMk/>
            <pc:sldMk cId="3963269247" sldId="88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Bangaram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Adugaledu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బంగారం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వజ్రాల్ని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Bangaram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Vajraalni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ఆస్తులను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అంతస్తులు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Aasthulanu</a:t>
            </a:r>
            <a:r>
              <a:rPr lang="en-US" dirty="0"/>
              <a:t>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Anthasthulu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8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బంగారం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వజ్రాల్ని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Bangaram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Vajraalni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4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ఆస్తులను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అంతస్తులు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Aasthulanu</a:t>
            </a:r>
            <a:r>
              <a:rPr lang="en-US" dirty="0"/>
              <a:t>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Anthasthulu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78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5835" y="1599344"/>
            <a:ext cx="9040330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మనుషులను చేసాడయ్యా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ఈ లోకాన్ని ఇచ్చాడయ్యా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Manushulanu</a:t>
            </a:r>
            <a:r>
              <a:rPr lang="en-US" dirty="0"/>
              <a:t> </a:t>
            </a:r>
            <a:r>
              <a:rPr lang="en-US" dirty="0" err="1"/>
              <a:t>Chesaadayyaa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Lokaanni</a:t>
            </a:r>
            <a:r>
              <a:rPr lang="en-US" dirty="0"/>
              <a:t> </a:t>
            </a:r>
            <a:r>
              <a:rPr lang="en-US" dirty="0" err="1"/>
              <a:t>Ichchaadayyaa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49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505" y="1599344"/>
            <a:ext cx="9136989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యేసయ్యా…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Naa Yesayyaa.. Naa Yesayyaa..</a:t>
            </a:r>
          </a:p>
          <a:p>
            <a:pPr marL="0" indent="0">
              <a:buNone/>
            </a:pPr>
            <a:r>
              <a:rPr lang="fi-FI" dirty="0"/>
              <a:t>Naa Yesayyaa.. Naa Yesayyaa...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32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140" y="930617"/>
            <a:ext cx="8179719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పాపాన్ని తొలగించి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శాపాన్ని విరిచేయ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భూలోకం వచ్చాడయ్యా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Paapaanni</a:t>
            </a:r>
            <a:r>
              <a:rPr lang="en-US" dirty="0"/>
              <a:t> </a:t>
            </a:r>
            <a:r>
              <a:rPr lang="en-US" dirty="0" err="1"/>
              <a:t>Tholaginchi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Shaapaanni</a:t>
            </a:r>
            <a:r>
              <a:rPr lang="en-US" dirty="0"/>
              <a:t> </a:t>
            </a:r>
            <a:r>
              <a:rPr lang="en-US" dirty="0" err="1"/>
              <a:t>Viricheya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Bhoolokam</a:t>
            </a:r>
            <a:r>
              <a:rPr lang="en-US" dirty="0"/>
              <a:t> </a:t>
            </a:r>
            <a:r>
              <a:rPr lang="en-US" dirty="0" err="1"/>
              <a:t>Vachchaadayyaa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68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0211" y="930617"/>
            <a:ext cx="6691577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మానవుని రక్షించి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పరలోకమున చేర్చ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సిలువను మోసాడయ్యా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Maanavuni</a:t>
            </a:r>
            <a:r>
              <a:rPr lang="en-US" dirty="0"/>
              <a:t> </a:t>
            </a:r>
            <a:r>
              <a:rPr lang="en-US" dirty="0" err="1"/>
              <a:t>Rakshinchi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Paralokamuna</a:t>
            </a:r>
            <a:r>
              <a:rPr lang="en-US" dirty="0"/>
              <a:t> </a:t>
            </a:r>
            <a:r>
              <a:rPr lang="en-US" dirty="0" err="1"/>
              <a:t>Chercha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Siluvanu</a:t>
            </a:r>
            <a:r>
              <a:rPr lang="en-US" dirty="0"/>
              <a:t> </a:t>
            </a:r>
            <a:r>
              <a:rPr lang="en-US" dirty="0" err="1"/>
              <a:t>Mosaadayyaa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6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140" y="930617"/>
            <a:ext cx="8179719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పాపాన్ని తొలగించి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శాపాన్ని విరిచేయ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భూలోకం వచ్చాడయ్యా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Paapaanni</a:t>
            </a:r>
            <a:r>
              <a:rPr lang="en-US" dirty="0"/>
              <a:t> </a:t>
            </a:r>
            <a:r>
              <a:rPr lang="en-US" dirty="0" err="1"/>
              <a:t>Tholaginchi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Shaapaanni</a:t>
            </a:r>
            <a:r>
              <a:rPr lang="en-US" dirty="0"/>
              <a:t> </a:t>
            </a:r>
            <a:r>
              <a:rPr lang="en-US" dirty="0" err="1"/>
              <a:t>Viricheya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Bhoolokam</a:t>
            </a:r>
            <a:r>
              <a:rPr lang="en-US" dirty="0"/>
              <a:t> </a:t>
            </a:r>
            <a:r>
              <a:rPr lang="en-US" dirty="0" err="1"/>
              <a:t>Vachchaadayyaa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41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0211" y="930617"/>
            <a:ext cx="6691577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మానవుని రక్షించి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పరలోకమున చేర్చ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సిలువను మోసాడయ్యా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Maanavuni</a:t>
            </a:r>
            <a:r>
              <a:rPr lang="en-US" dirty="0"/>
              <a:t> </a:t>
            </a:r>
            <a:r>
              <a:rPr lang="en-US" dirty="0" err="1"/>
              <a:t>Rakshinchi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Paralokamuna</a:t>
            </a:r>
            <a:r>
              <a:rPr lang="en-US" dirty="0"/>
              <a:t> </a:t>
            </a:r>
            <a:r>
              <a:rPr lang="en-US" dirty="0" err="1"/>
              <a:t>Chercha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Siluvanu</a:t>
            </a:r>
            <a:r>
              <a:rPr lang="en-US" dirty="0"/>
              <a:t> </a:t>
            </a:r>
            <a:r>
              <a:rPr lang="en-US" dirty="0" err="1"/>
              <a:t>Mosaadayyaa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50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635" y="1599344"/>
            <a:ext cx="8948730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కన్నీటిని తుడిచాడయ్యా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సంతోషం పంచాడయ్యా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Kanneetini</a:t>
            </a:r>
            <a:r>
              <a:rPr lang="en-US" dirty="0"/>
              <a:t> </a:t>
            </a:r>
            <a:r>
              <a:rPr lang="en-US" dirty="0" err="1"/>
              <a:t>Thudichaadayyaa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Santosham</a:t>
            </a:r>
            <a:r>
              <a:rPr lang="en-US" dirty="0"/>
              <a:t> </a:t>
            </a:r>
            <a:r>
              <a:rPr lang="en-US" dirty="0" err="1"/>
              <a:t>Panchaadayyaa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505" y="1599344"/>
            <a:ext cx="9136989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యేసయ్యా…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Naa Yesayyaa.. Naa Yesayyaa..</a:t>
            </a:r>
          </a:p>
          <a:p>
            <a:pPr marL="0" indent="0">
              <a:buNone/>
            </a:pPr>
            <a:r>
              <a:rPr lang="fi-FI" dirty="0"/>
              <a:t>Naa Yesayyaa.. Naa Yesayyaa...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66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105" y="930617"/>
            <a:ext cx="7917789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రక్షణను అందించి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రక్తాన్ని చిందించి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మోక్షాన్ని ఇచ్చాడయ్యా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Rakshananu</a:t>
            </a:r>
            <a:r>
              <a:rPr lang="en-US" dirty="0"/>
              <a:t> </a:t>
            </a:r>
            <a:r>
              <a:rPr lang="en-US" dirty="0" err="1"/>
              <a:t>Andinchi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Rakthaanni</a:t>
            </a:r>
            <a:r>
              <a:rPr lang="en-US" dirty="0"/>
              <a:t> </a:t>
            </a:r>
            <a:r>
              <a:rPr lang="en-US" dirty="0" err="1"/>
              <a:t>Chindinchi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Mokshaanni</a:t>
            </a:r>
            <a:r>
              <a:rPr lang="en-US" dirty="0"/>
              <a:t> </a:t>
            </a:r>
            <a:r>
              <a:rPr lang="en-US" dirty="0" err="1"/>
              <a:t>Ichchaadayyaa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39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129" y="930617"/>
            <a:ext cx="7553741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ధనవంతులనుగా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మనలను చేయ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దారిద్ర్యమొందాడయ్యా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Dhanavanthulanugaa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Manalanu</a:t>
            </a:r>
            <a:r>
              <a:rPr lang="en-US" dirty="0"/>
              <a:t> </a:t>
            </a:r>
            <a:r>
              <a:rPr lang="en-US" dirty="0" err="1"/>
              <a:t>Cheya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Daaridryamondhaadayyaa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69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105" y="930617"/>
            <a:ext cx="7917789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రక్షణను అందించి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రక్తాన్ని చిందించి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మోక్షాన్ని ఇచ్చాడయ్యా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Rakshananu</a:t>
            </a:r>
            <a:r>
              <a:rPr lang="en-US" dirty="0"/>
              <a:t> </a:t>
            </a:r>
            <a:r>
              <a:rPr lang="en-US" dirty="0" err="1"/>
              <a:t>Andinchi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Rakthaanni</a:t>
            </a:r>
            <a:r>
              <a:rPr lang="en-US" dirty="0"/>
              <a:t> </a:t>
            </a:r>
            <a:r>
              <a:rPr lang="en-US" dirty="0" err="1"/>
              <a:t>Chindinchi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Mokshaanni</a:t>
            </a:r>
            <a:r>
              <a:rPr lang="en-US" dirty="0"/>
              <a:t> </a:t>
            </a:r>
            <a:r>
              <a:rPr lang="en-US" dirty="0" err="1"/>
              <a:t>Ichchaadayyaa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41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129" y="930617"/>
            <a:ext cx="7553741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ధనవంతులనుగా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మనలను చేయ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దారిద్ర్యమొందాడయ్యా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Dhanavanthulanugaa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Manalanu</a:t>
            </a:r>
            <a:r>
              <a:rPr lang="en-US" dirty="0"/>
              <a:t> </a:t>
            </a:r>
            <a:r>
              <a:rPr lang="en-US" dirty="0" err="1"/>
              <a:t>Cheya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Daaridryamondhaadayyaa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3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635" y="1599344"/>
            <a:ext cx="8948730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కన్నీటిని తుడిచాడయ్యా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సంతోషం పంచాడయ్యా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Kanneetini</a:t>
            </a:r>
            <a:r>
              <a:rPr lang="en-US" dirty="0"/>
              <a:t> </a:t>
            </a:r>
            <a:r>
              <a:rPr lang="en-US" dirty="0" err="1"/>
              <a:t>Thudichaadayyaa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Santosham</a:t>
            </a:r>
            <a:r>
              <a:rPr lang="en-US" dirty="0"/>
              <a:t> </a:t>
            </a:r>
            <a:r>
              <a:rPr lang="en-US" dirty="0" err="1"/>
              <a:t>Panchaadayyaa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35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505" y="1599344"/>
            <a:ext cx="9136989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యేసయ్యా…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Naa Yesayyaa.. Naa Yesayyaa..</a:t>
            </a:r>
          </a:p>
          <a:p>
            <a:pPr marL="0" indent="0">
              <a:buNone/>
            </a:pPr>
            <a:r>
              <a:rPr lang="fi-FI" dirty="0"/>
              <a:t>Naa Yesayyaa.. Naa Yesayyaa...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62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బంగారం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వజ్రాల్ని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Bangaram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Vajraalni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96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ఆస్తులను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అంతస్తులు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Aasthulanu</a:t>
            </a:r>
            <a:r>
              <a:rPr lang="en-US" dirty="0"/>
              <a:t>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Anthasthulu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94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బంగారం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వజ్రాల్ని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Bangaram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Vajraalni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1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552" y="930617"/>
            <a:ext cx="7860895" cy="499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ఆస్తులను అడుగలేదు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అంతస్తులు అడుగలేదు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హృదయాన్ని అడిగాడయ్యా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Aasthulanu</a:t>
            </a:r>
            <a:r>
              <a:rPr lang="en-US" dirty="0"/>
              <a:t> </a:t>
            </a:r>
            <a:r>
              <a:rPr lang="en-US" dirty="0" err="1"/>
              <a:t>Adugaledu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Anthasthulu</a:t>
            </a:r>
            <a:r>
              <a:rPr lang="en-US" dirty="0"/>
              <a:t> </a:t>
            </a:r>
            <a:r>
              <a:rPr lang="en-US" dirty="0" err="1"/>
              <a:t>Adugaledu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Hrudayaanni</a:t>
            </a:r>
            <a:r>
              <a:rPr lang="en-US" dirty="0"/>
              <a:t> </a:t>
            </a:r>
            <a:r>
              <a:rPr lang="en-US" dirty="0" err="1"/>
              <a:t>Adigaadayyaa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99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5835" y="1599344"/>
            <a:ext cx="9040330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మనుషులను చేసాడయ్యా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ఈ లోకాన్ని ఇచ్చాడయ్యా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Manushulanu</a:t>
            </a:r>
            <a:r>
              <a:rPr lang="en-US" dirty="0"/>
              <a:t> </a:t>
            </a:r>
            <a:r>
              <a:rPr lang="en-US" dirty="0" err="1"/>
              <a:t>Chesaadayyaa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Lokaanni</a:t>
            </a:r>
            <a:r>
              <a:rPr lang="en-US" dirty="0"/>
              <a:t> </a:t>
            </a:r>
            <a:r>
              <a:rPr lang="en-US" dirty="0" err="1"/>
              <a:t>Ichchaadayyaa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99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505" y="1599344"/>
            <a:ext cx="9136989" cy="3659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యేసయ్యా.. నా యేసయ్యా…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Naa Yesayyaa.. Naa Yesayyaa..</a:t>
            </a:r>
          </a:p>
          <a:p>
            <a:pPr marL="0" indent="0">
              <a:buNone/>
            </a:pPr>
            <a:r>
              <a:rPr lang="fi-FI" dirty="0"/>
              <a:t>Naa Yesayyaa.. Naa Yesayyaa...</a:t>
            </a:r>
          </a:p>
          <a:p>
            <a:pPr marL="0" indent="0">
              <a:buNone/>
            </a:pPr>
            <a:r>
              <a:rPr lang="fi-FI" b="1" dirty="0">
                <a:ea typeface="Verdana" panose="020B0604030504040204" pitchFamily="34" charset="0"/>
              </a:rPr>
              <a:t>              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69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2773</TotalTime>
  <Words>344</Words>
  <Application>Microsoft Office PowerPoint</Application>
  <PresentationFormat>Widescreen</PresentationFormat>
  <Paragraphs>154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Gautami</vt:lpstr>
      <vt:lpstr>Verdana</vt:lpstr>
      <vt:lpstr>Office Theme</vt:lpstr>
      <vt:lpstr>Bangaram Adugaledu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</cp:lastModifiedBy>
  <cp:revision>487</cp:revision>
  <dcterms:created xsi:type="dcterms:W3CDTF">2014-12-24T20:07:30Z</dcterms:created>
  <dcterms:modified xsi:type="dcterms:W3CDTF">2020-07-26T00:57:30Z</dcterms:modified>
</cp:coreProperties>
</file>