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69" r:id="rId2"/>
    <p:sldId id="855" r:id="rId3"/>
    <p:sldId id="870" r:id="rId4"/>
    <p:sldId id="871" r:id="rId5"/>
    <p:sldId id="872" r:id="rId6"/>
    <p:sldId id="873" r:id="rId7"/>
    <p:sldId id="883" r:id="rId8"/>
    <p:sldId id="874" r:id="rId9"/>
    <p:sldId id="875" r:id="rId10"/>
    <p:sldId id="876" r:id="rId11"/>
    <p:sldId id="877" r:id="rId12"/>
    <p:sldId id="878" r:id="rId13"/>
    <p:sldId id="884" r:id="rId14"/>
    <p:sldId id="885" r:id="rId15"/>
    <p:sldId id="880" r:id="rId16"/>
    <p:sldId id="881" r:id="rId17"/>
    <p:sldId id="882" r:id="rId18"/>
    <p:sldId id="886" r:id="rId19"/>
    <p:sldId id="887" r:id="rId20"/>
    <p:sldId id="888" r:id="rId21"/>
    <p:sldId id="889" r:id="rId22"/>
    <p:sldId id="890" r:id="rId23"/>
    <p:sldId id="891" r:id="rId24"/>
    <p:sldId id="892" r:id="rId25"/>
    <p:sldId id="893" r:id="rId26"/>
    <p:sldId id="894" r:id="rId27"/>
    <p:sldId id="895" r:id="rId28"/>
    <p:sldId id="896" r:id="rId29"/>
    <p:sldId id="897" r:id="rId30"/>
    <p:sldId id="898" r:id="rId31"/>
    <p:sldId id="901" r:id="rId32"/>
    <p:sldId id="899" r:id="rId33"/>
    <p:sldId id="900" r:id="rId34"/>
    <p:sldId id="902" r:id="rId35"/>
    <p:sldId id="903" r:id="rId36"/>
    <p:sldId id="904" r:id="rId37"/>
    <p:sldId id="905" r:id="rId38"/>
    <p:sldId id="906" r:id="rId39"/>
    <p:sldId id="907" r:id="rId40"/>
    <p:sldId id="910" r:id="rId41"/>
    <p:sldId id="918" r:id="rId42"/>
    <p:sldId id="909" r:id="rId43"/>
    <p:sldId id="911" r:id="rId44"/>
    <p:sldId id="912" r:id="rId45"/>
    <p:sldId id="915" r:id="rId46"/>
    <p:sldId id="913" r:id="rId47"/>
    <p:sldId id="914" r:id="rId48"/>
    <p:sldId id="916" r:id="rId49"/>
    <p:sldId id="917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321D12-2CC0-44CB-932D-7B0642141C86}" v="13" dt="2021-12-18T01:08:52.129"/>
    <p1510:client id="{AC981E85-099E-4920-B106-EED5F17ED195}" v="3" dt="2021-12-18T00:39:04.4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223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anthi Chepuri" userId="84f61685-cb88-41b1-aec5-4e51e2317a73" providerId="ADAL" clId="{AC321D12-2CC0-44CB-932D-7B0642141C86}"/>
    <pc:docChg chg="undo custSel addSld delSld modSld">
      <pc:chgData name="Kranthi Chepuri" userId="84f61685-cb88-41b1-aec5-4e51e2317a73" providerId="ADAL" clId="{AC321D12-2CC0-44CB-932D-7B0642141C86}" dt="2021-12-18T01:08:55.451" v="282" actId="47"/>
      <pc:docMkLst>
        <pc:docMk/>
      </pc:docMkLst>
      <pc:sldChg chg="modSp mod">
        <pc:chgData name="Kranthi Chepuri" userId="84f61685-cb88-41b1-aec5-4e51e2317a73" providerId="ADAL" clId="{AC321D12-2CC0-44CB-932D-7B0642141C86}" dt="2021-12-18T00:47:15.617" v="33" actId="1076"/>
        <pc:sldMkLst>
          <pc:docMk/>
          <pc:sldMk cId="3064106712" sldId="855"/>
        </pc:sldMkLst>
        <pc:spChg chg="mod">
          <ac:chgData name="Kranthi Chepuri" userId="84f61685-cb88-41b1-aec5-4e51e2317a73" providerId="ADAL" clId="{AC321D12-2CC0-44CB-932D-7B0642141C86}" dt="2021-12-18T00:47:15.617" v="33" actId="1076"/>
          <ac:spMkLst>
            <pc:docMk/>
            <pc:sldMk cId="3064106712" sldId="855"/>
            <ac:spMk id="3" creationId="{00000000-0000-0000-0000-000000000000}"/>
          </ac:spMkLst>
        </pc:spChg>
      </pc:sldChg>
      <pc:sldChg chg="modSp mod">
        <pc:chgData name="Kranthi Chepuri" userId="84f61685-cb88-41b1-aec5-4e51e2317a73" providerId="ADAL" clId="{AC321D12-2CC0-44CB-932D-7B0642141C86}" dt="2021-12-18T00:46:09.395" v="20" actId="20577"/>
        <pc:sldMkLst>
          <pc:docMk/>
          <pc:sldMk cId="1972424255" sldId="869"/>
        </pc:sldMkLst>
        <pc:spChg chg="mod">
          <ac:chgData name="Kranthi Chepuri" userId="84f61685-cb88-41b1-aec5-4e51e2317a73" providerId="ADAL" clId="{AC321D12-2CC0-44CB-932D-7B0642141C86}" dt="2021-12-18T00:46:09.395" v="20" actId="20577"/>
          <ac:spMkLst>
            <pc:docMk/>
            <pc:sldMk cId="1972424255" sldId="869"/>
            <ac:spMk id="2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1055650275" sldId="870"/>
        </pc:sldMkLst>
      </pc:sldChg>
      <pc:sldChg chg="modSp add mod">
        <pc:chgData name="Kranthi Chepuri" userId="84f61685-cb88-41b1-aec5-4e51e2317a73" providerId="ADAL" clId="{AC321D12-2CC0-44CB-932D-7B0642141C86}" dt="2021-12-18T00:47:38.137" v="39" actId="1076"/>
        <pc:sldMkLst>
          <pc:docMk/>
          <pc:sldMk cId="4130236997" sldId="870"/>
        </pc:sldMkLst>
        <pc:spChg chg="mod">
          <ac:chgData name="Kranthi Chepuri" userId="84f61685-cb88-41b1-aec5-4e51e2317a73" providerId="ADAL" clId="{AC321D12-2CC0-44CB-932D-7B0642141C86}" dt="2021-12-18T00:47:38.137" v="39" actId="1076"/>
          <ac:spMkLst>
            <pc:docMk/>
            <pc:sldMk cId="4130236997" sldId="870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3635757570" sldId="871"/>
        </pc:sldMkLst>
      </pc:sldChg>
      <pc:sldChg chg="modSp add mod">
        <pc:chgData name="Kranthi Chepuri" userId="84f61685-cb88-41b1-aec5-4e51e2317a73" providerId="ADAL" clId="{AC321D12-2CC0-44CB-932D-7B0642141C86}" dt="2021-12-18T00:48:10.030" v="47" actId="1076"/>
        <pc:sldMkLst>
          <pc:docMk/>
          <pc:sldMk cId="4128663458" sldId="871"/>
        </pc:sldMkLst>
        <pc:spChg chg="mod">
          <ac:chgData name="Kranthi Chepuri" userId="84f61685-cb88-41b1-aec5-4e51e2317a73" providerId="ADAL" clId="{AC321D12-2CC0-44CB-932D-7B0642141C86}" dt="2021-12-18T00:48:10.030" v="47" actId="1076"/>
          <ac:spMkLst>
            <pc:docMk/>
            <pc:sldMk cId="4128663458" sldId="871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321D12-2CC0-44CB-932D-7B0642141C86}" dt="2021-12-18T00:48:45.137" v="54" actId="1076"/>
        <pc:sldMkLst>
          <pc:docMk/>
          <pc:sldMk cId="963873670" sldId="872"/>
        </pc:sldMkLst>
        <pc:spChg chg="mod">
          <ac:chgData name="Kranthi Chepuri" userId="84f61685-cb88-41b1-aec5-4e51e2317a73" providerId="ADAL" clId="{AC321D12-2CC0-44CB-932D-7B0642141C86}" dt="2021-12-18T00:48:45.137" v="54" actId="1076"/>
          <ac:spMkLst>
            <pc:docMk/>
            <pc:sldMk cId="963873670" sldId="872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2097751516" sldId="872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2304789303" sldId="873"/>
        </pc:sldMkLst>
      </pc:sldChg>
      <pc:sldChg chg="modSp add mod">
        <pc:chgData name="Kranthi Chepuri" userId="84f61685-cb88-41b1-aec5-4e51e2317a73" providerId="ADAL" clId="{AC321D12-2CC0-44CB-932D-7B0642141C86}" dt="2021-12-18T00:53:21.385" v="108" actId="1076"/>
        <pc:sldMkLst>
          <pc:docMk/>
          <pc:sldMk cId="2866057202" sldId="873"/>
        </pc:sldMkLst>
        <pc:spChg chg="mod">
          <ac:chgData name="Kranthi Chepuri" userId="84f61685-cb88-41b1-aec5-4e51e2317a73" providerId="ADAL" clId="{AC321D12-2CC0-44CB-932D-7B0642141C86}" dt="2021-12-18T00:53:21.385" v="108" actId="1076"/>
          <ac:spMkLst>
            <pc:docMk/>
            <pc:sldMk cId="2866057202" sldId="873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3791296914" sldId="874"/>
        </pc:sldMkLst>
      </pc:sldChg>
      <pc:sldChg chg="modSp add mod">
        <pc:chgData name="Kranthi Chepuri" userId="84f61685-cb88-41b1-aec5-4e51e2317a73" providerId="ADAL" clId="{AC321D12-2CC0-44CB-932D-7B0642141C86}" dt="2021-12-18T00:49:41.187" v="65" actId="1076"/>
        <pc:sldMkLst>
          <pc:docMk/>
          <pc:sldMk cId="4185368641" sldId="874"/>
        </pc:sldMkLst>
        <pc:spChg chg="mod">
          <ac:chgData name="Kranthi Chepuri" userId="84f61685-cb88-41b1-aec5-4e51e2317a73" providerId="ADAL" clId="{AC321D12-2CC0-44CB-932D-7B0642141C86}" dt="2021-12-18T00:49:41.187" v="65" actId="1076"/>
          <ac:spMkLst>
            <pc:docMk/>
            <pc:sldMk cId="4185368641" sldId="874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321D12-2CC0-44CB-932D-7B0642141C86}" dt="2021-12-18T00:50:38.528" v="77" actId="1076"/>
        <pc:sldMkLst>
          <pc:docMk/>
          <pc:sldMk cId="300056736" sldId="875"/>
        </pc:sldMkLst>
        <pc:spChg chg="mod">
          <ac:chgData name="Kranthi Chepuri" userId="84f61685-cb88-41b1-aec5-4e51e2317a73" providerId="ADAL" clId="{AC321D12-2CC0-44CB-932D-7B0642141C86}" dt="2021-12-18T00:50:38.528" v="77" actId="1076"/>
          <ac:spMkLst>
            <pc:docMk/>
            <pc:sldMk cId="300056736" sldId="875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1493861735" sldId="875"/>
        </pc:sldMkLst>
      </pc:sldChg>
      <pc:sldChg chg="modSp add mod">
        <pc:chgData name="Kranthi Chepuri" userId="84f61685-cb88-41b1-aec5-4e51e2317a73" providerId="ADAL" clId="{AC321D12-2CC0-44CB-932D-7B0642141C86}" dt="2021-12-18T00:50:59.859" v="84" actId="1076"/>
        <pc:sldMkLst>
          <pc:docMk/>
          <pc:sldMk cId="1650049263" sldId="876"/>
        </pc:sldMkLst>
        <pc:spChg chg="mod">
          <ac:chgData name="Kranthi Chepuri" userId="84f61685-cb88-41b1-aec5-4e51e2317a73" providerId="ADAL" clId="{AC321D12-2CC0-44CB-932D-7B0642141C86}" dt="2021-12-18T00:50:59.859" v="84" actId="1076"/>
          <ac:spMkLst>
            <pc:docMk/>
            <pc:sldMk cId="1650049263" sldId="876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2292390577" sldId="876"/>
        </pc:sldMkLst>
      </pc:sldChg>
      <pc:sldChg chg="add">
        <pc:chgData name="Kranthi Chepuri" userId="84f61685-cb88-41b1-aec5-4e51e2317a73" providerId="ADAL" clId="{AC321D12-2CC0-44CB-932D-7B0642141C86}" dt="2021-12-18T00:51:03.913" v="85" actId="2890"/>
        <pc:sldMkLst>
          <pc:docMk/>
          <pc:sldMk cId="953350042" sldId="877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2342093746" sldId="878"/>
        </pc:sldMkLst>
      </pc:sldChg>
      <pc:sldChg chg="add replId">
        <pc:chgData name="Kranthi Chepuri" userId="84f61685-cb88-41b1-aec5-4e51e2317a73" providerId="ADAL" clId="{AC321D12-2CC0-44CB-932D-7B0642141C86}" dt="2021-12-18T00:51:03.913" v="85" actId="2890"/>
        <pc:sldMkLst>
          <pc:docMk/>
          <pc:sldMk cId="2446238097" sldId="878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1128972999" sldId="879"/>
        </pc:sldMkLst>
      </pc:sldChg>
      <pc:sldChg chg="add del">
        <pc:chgData name="Kranthi Chepuri" userId="84f61685-cb88-41b1-aec5-4e51e2317a73" providerId="ADAL" clId="{AC321D12-2CC0-44CB-932D-7B0642141C86}" dt="2021-12-18T00:53:58.365" v="116" actId="47"/>
        <pc:sldMkLst>
          <pc:docMk/>
          <pc:sldMk cId="3816797474" sldId="879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2599504101" sldId="880"/>
        </pc:sldMkLst>
      </pc:sldChg>
      <pc:sldChg chg="add">
        <pc:chgData name="Kranthi Chepuri" userId="84f61685-cb88-41b1-aec5-4e51e2317a73" providerId="ADAL" clId="{AC321D12-2CC0-44CB-932D-7B0642141C86}" dt="2021-12-18T00:51:10.293" v="86"/>
        <pc:sldMkLst>
          <pc:docMk/>
          <pc:sldMk cId="3909210234" sldId="880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766977686" sldId="881"/>
        </pc:sldMkLst>
      </pc:sldChg>
      <pc:sldChg chg="modSp add mod">
        <pc:chgData name="Kranthi Chepuri" userId="84f61685-cb88-41b1-aec5-4e51e2317a73" providerId="ADAL" clId="{AC321D12-2CC0-44CB-932D-7B0642141C86}" dt="2021-12-18T00:51:42.208" v="95" actId="1076"/>
        <pc:sldMkLst>
          <pc:docMk/>
          <pc:sldMk cId="2570289463" sldId="881"/>
        </pc:sldMkLst>
        <pc:spChg chg="mod">
          <ac:chgData name="Kranthi Chepuri" userId="84f61685-cb88-41b1-aec5-4e51e2317a73" providerId="ADAL" clId="{AC321D12-2CC0-44CB-932D-7B0642141C86}" dt="2021-12-18T00:51:42.208" v="95" actId="1076"/>
          <ac:spMkLst>
            <pc:docMk/>
            <pc:sldMk cId="2570289463" sldId="881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321D12-2CC0-44CB-932D-7B0642141C86}" dt="2021-12-18T00:52:45.290" v="101" actId="1076"/>
        <pc:sldMkLst>
          <pc:docMk/>
          <pc:sldMk cId="156649867" sldId="882"/>
        </pc:sldMkLst>
        <pc:spChg chg="mod">
          <ac:chgData name="Kranthi Chepuri" userId="84f61685-cb88-41b1-aec5-4e51e2317a73" providerId="ADAL" clId="{AC321D12-2CC0-44CB-932D-7B0642141C86}" dt="2021-12-18T00:52:45.290" v="101" actId="1076"/>
          <ac:spMkLst>
            <pc:docMk/>
            <pc:sldMk cId="156649867" sldId="882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3676512367" sldId="882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222537617" sldId="883"/>
        </pc:sldMkLst>
      </pc:sldChg>
      <pc:sldChg chg="modSp add mod">
        <pc:chgData name="Kranthi Chepuri" userId="84f61685-cb88-41b1-aec5-4e51e2317a73" providerId="ADAL" clId="{AC321D12-2CC0-44CB-932D-7B0642141C86}" dt="2021-12-18T00:53:43.085" v="114" actId="1076"/>
        <pc:sldMkLst>
          <pc:docMk/>
          <pc:sldMk cId="3108218125" sldId="883"/>
        </pc:sldMkLst>
        <pc:spChg chg="mod">
          <ac:chgData name="Kranthi Chepuri" userId="84f61685-cb88-41b1-aec5-4e51e2317a73" providerId="ADAL" clId="{AC321D12-2CC0-44CB-932D-7B0642141C86}" dt="2021-12-18T00:53:43.085" v="114" actId="1076"/>
          <ac:spMkLst>
            <pc:docMk/>
            <pc:sldMk cId="3108218125" sldId="883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1401324687" sldId="884"/>
        </pc:sldMkLst>
      </pc:sldChg>
      <pc:sldChg chg="add">
        <pc:chgData name="Kranthi Chepuri" userId="84f61685-cb88-41b1-aec5-4e51e2317a73" providerId="ADAL" clId="{AC321D12-2CC0-44CB-932D-7B0642141C86}" dt="2021-12-18T00:53:56.705" v="115"/>
        <pc:sldMkLst>
          <pc:docMk/>
          <pc:sldMk cId="1713964176" sldId="884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494273060" sldId="885"/>
        </pc:sldMkLst>
      </pc:sldChg>
      <pc:sldChg chg="add">
        <pc:chgData name="Kranthi Chepuri" userId="84f61685-cb88-41b1-aec5-4e51e2317a73" providerId="ADAL" clId="{AC321D12-2CC0-44CB-932D-7B0642141C86}" dt="2021-12-18T00:53:56.705" v="115"/>
        <pc:sldMkLst>
          <pc:docMk/>
          <pc:sldMk cId="4248037573" sldId="885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2219330505" sldId="886"/>
        </pc:sldMkLst>
      </pc:sldChg>
      <pc:sldChg chg="modSp add mod">
        <pc:chgData name="Kranthi Chepuri" userId="84f61685-cb88-41b1-aec5-4e51e2317a73" providerId="ADAL" clId="{AC321D12-2CC0-44CB-932D-7B0642141C86}" dt="2021-12-18T00:54:29.476" v="122" actId="1076"/>
        <pc:sldMkLst>
          <pc:docMk/>
          <pc:sldMk cId="3166321885" sldId="886"/>
        </pc:sldMkLst>
        <pc:spChg chg="mod">
          <ac:chgData name="Kranthi Chepuri" userId="84f61685-cb88-41b1-aec5-4e51e2317a73" providerId="ADAL" clId="{AC321D12-2CC0-44CB-932D-7B0642141C86}" dt="2021-12-18T00:54:29.476" v="122" actId="1076"/>
          <ac:spMkLst>
            <pc:docMk/>
            <pc:sldMk cId="3166321885" sldId="886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321D12-2CC0-44CB-932D-7B0642141C86}" dt="2021-12-18T00:55:31.946" v="134" actId="20577"/>
        <pc:sldMkLst>
          <pc:docMk/>
          <pc:sldMk cId="1361368813" sldId="887"/>
        </pc:sldMkLst>
        <pc:spChg chg="mod">
          <ac:chgData name="Kranthi Chepuri" userId="84f61685-cb88-41b1-aec5-4e51e2317a73" providerId="ADAL" clId="{AC321D12-2CC0-44CB-932D-7B0642141C86}" dt="2021-12-18T00:55:31.946" v="134" actId="20577"/>
          <ac:spMkLst>
            <pc:docMk/>
            <pc:sldMk cId="1361368813" sldId="887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1876705043" sldId="887"/>
        </pc:sldMkLst>
      </pc:sldChg>
      <pc:sldChg chg="add">
        <pc:chgData name="Kranthi Chepuri" userId="84f61685-cb88-41b1-aec5-4e51e2317a73" providerId="ADAL" clId="{AC321D12-2CC0-44CB-932D-7B0642141C86}" dt="2021-12-18T00:55:48.186" v="135"/>
        <pc:sldMkLst>
          <pc:docMk/>
          <pc:sldMk cId="1336203412" sldId="888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4188343954" sldId="888"/>
        </pc:sldMkLst>
      </pc:sldChg>
      <pc:sldChg chg="modSp add mod">
        <pc:chgData name="Kranthi Chepuri" userId="84f61685-cb88-41b1-aec5-4e51e2317a73" providerId="ADAL" clId="{AC321D12-2CC0-44CB-932D-7B0642141C86}" dt="2021-12-18T00:56:27.586" v="141" actId="1076"/>
        <pc:sldMkLst>
          <pc:docMk/>
          <pc:sldMk cId="77354120" sldId="889"/>
        </pc:sldMkLst>
        <pc:spChg chg="mod">
          <ac:chgData name="Kranthi Chepuri" userId="84f61685-cb88-41b1-aec5-4e51e2317a73" providerId="ADAL" clId="{AC321D12-2CC0-44CB-932D-7B0642141C86}" dt="2021-12-18T00:56:27.586" v="141" actId="1076"/>
          <ac:spMkLst>
            <pc:docMk/>
            <pc:sldMk cId="77354120" sldId="889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410613862" sldId="889"/>
        </pc:sldMkLst>
      </pc:sldChg>
      <pc:sldChg chg="add">
        <pc:chgData name="Kranthi Chepuri" userId="84f61685-cb88-41b1-aec5-4e51e2317a73" providerId="ADAL" clId="{AC321D12-2CC0-44CB-932D-7B0642141C86}" dt="2021-12-18T00:56:03.941" v="137" actId="2890"/>
        <pc:sldMkLst>
          <pc:docMk/>
          <pc:sldMk cId="2938867506" sldId="890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3440192686" sldId="890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555269436" sldId="891"/>
        </pc:sldMkLst>
      </pc:sldChg>
      <pc:sldChg chg="add">
        <pc:chgData name="Kranthi Chepuri" userId="84f61685-cb88-41b1-aec5-4e51e2317a73" providerId="ADAL" clId="{AC321D12-2CC0-44CB-932D-7B0642141C86}" dt="2021-12-18T00:56:38.296" v="142"/>
        <pc:sldMkLst>
          <pc:docMk/>
          <pc:sldMk cId="1375057167" sldId="891"/>
        </pc:sldMkLst>
      </pc:sldChg>
      <pc:sldChg chg="add">
        <pc:chgData name="Kranthi Chepuri" userId="84f61685-cb88-41b1-aec5-4e51e2317a73" providerId="ADAL" clId="{AC321D12-2CC0-44CB-932D-7B0642141C86}" dt="2021-12-18T00:56:38.296" v="142"/>
        <pc:sldMkLst>
          <pc:docMk/>
          <pc:sldMk cId="1379593851" sldId="892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4173443834" sldId="892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2231423326" sldId="893"/>
        </pc:sldMkLst>
      </pc:sldChg>
      <pc:sldChg chg="add">
        <pc:chgData name="Kranthi Chepuri" userId="84f61685-cb88-41b1-aec5-4e51e2317a73" providerId="ADAL" clId="{AC321D12-2CC0-44CB-932D-7B0642141C86}" dt="2021-12-18T00:56:38.296" v="142"/>
        <pc:sldMkLst>
          <pc:docMk/>
          <pc:sldMk cId="2966815163" sldId="893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2761995371" sldId="894"/>
        </pc:sldMkLst>
      </pc:sldChg>
      <pc:sldChg chg="modSp add mod">
        <pc:chgData name="Kranthi Chepuri" userId="84f61685-cb88-41b1-aec5-4e51e2317a73" providerId="ADAL" clId="{AC321D12-2CC0-44CB-932D-7B0642141C86}" dt="2021-12-18T00:57:10.147" v="147" actId="1076"/>
        <pc:sldMkLst>
          <pc:docMk/>
          <pc:sldMk cId="3861213279" sldId="894"/>
        </pc:sldMkLst>
        <pc:spChg chg="mod">
          <ac:chgData name="Kranthi Chepuri" userId="84f61685-cb88-41b1-aec5-4e51e2317a73" providerId="ADAL" clId="{AC321D12-2CC0-44CB-932D-7B0642141C86}" dt="2021-12-18T00:57:10.147" v="147" actId="1076"/>
          <ac:spMkLst>
            <pc:docMk/>
            <pc:sldMk cId="3861213279" sldId="894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1464281233" sldId="895"/>
        </pc:sldMkLst>
      </pc:sldChg>
      <pc:sldChg chg="modSp add mod">
        <pc:chgData name="Kranthi Chepuri" userId="84f61685-cb88-41b1-aec5-4e51e2317a73" providerId="ADAL" clId="{AC321D12-2CC0-44CB-932D-7B0642141C86}" dt="2021-12-18T00:57:51.636" v="157" actId="1076"/>
        <pc:sldMkLst>
          <pc:docMk/>
          <pc:sldMk cId="2648359407" sldId="895"/>
        </pc:sldMkLst>
        <pc:spChg chg="mod">
          <ac:chgData name="Kranthi Chepuri" userId="84f61685-cb88-41b1-aec5-4e51e2317a73" providerId="ADAL" clId="{AC321D12-2CC0-44CB-932D-7B0642141C86}" dt="2021-12-18T00:57:51.636" v="157" actId="1076"/>
          <ac:spMkLst>
            <pc:docMk/>
            <pc:sldMk cId="2648359407" sldId="895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1438294015" sldId="896"/>
        </pc:sldMkLst>
      </pc:sldChg>
      <pc:sldChg chg="modSp add mod">
        <pc:chgData name="Kranthi Chepuri" userId="84f61685-cb88-41b1-aec5-4e51e2317a73" providerId="ADAL" clId="{AC321D12-2CC0-44CB-932D-7B0642141C86}" dt="2021-12-18T00:58:29.222" v="162" actId="1076"/>
        <pc:sldMkLst>
          <pc:docMk/>
          <pc:sldMk cId="3668102813" sldId="896"/>
        </pc:sldMkLst>
        <pc:spChg chg="mod">
          <ac:chgData name="Kranthi Chepuri" userId="84f61685-cb88-41b1-aec5-4e51e2317a73" providerId="ADAL" clId="{AC321D12-2CC0-44CB-932D-7B0642141C86}" dt="2021-12-18T00:58:29.222" v="162" actId="1076"/>
          <ac:spMkLst>
            <pc:docMk/>
            <pc:sldMk cId="3668102813" sldId="896"/>
            <ac:spMk id="3" creationId="{00000000-0000-0000-0000-000000000000}"/>
          </ac:spMkLst>
        </pc:spChg>
      </pc:sldChg>
      <pc:sldChg chg="add">
        <pc:chgData name="Kranthi Chepuri" userId="84f61685-cb88-41b1-aec5-4e51e2317a73" providerId="ADAL" clId="{AC321D12-2CC0-44CB-932D-7B0642141C86}" dt="2021-12-18T00:58:37.852" v="163"/>
        <pc:sldMkLst>
          <pc:docMk/>
          <pc:sldMk cId="2356649884" sldId="897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2630893533" sldId="897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3051574656" sldId="898"/>
        </pc:sldMkLst>
      </pc:sldChg>
      <pc:sldChg chg="modSp add mod">
        <pc:chgData name="Kranthi Chepuri" userId="84f61685-cb88-41b1-aec5-4e51e2317a73" providerId="ADAL" clId="{AC321D12-2CC0-44CB-932D-7B0642141C86}" dt="2021-12-18T01:01:01.943" v="196" actId="1076"/>
        <pc:sldMkLst>
          <pc:docMk/>
          <pc:sldMk cId="3439298939" sldId="898"/>
        </pc:sldMkLst>
        <pc:spChg chg="mod">
          <ac:chgData name="Kranthi Chepuri" userId="84f61685-cb88-41b1-aec5-4e51e2317a73" providerId="ADAL" clId="{AC321D12-2CC0-44CB-932D-7B0642141C86}" dt="2021-12-18T01:01:01.943" v="196" actId="1076"/>
          <ac:spMkLst>
            <pc:docMk/>
            <pc:sldMk cId="3439298939" sldId="898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321D12-2CC0-44CB-932D-7B0642141C86}" dt="2021-12-18T00:59:56.762" v="176" actId="1076"/>
        <pc:sldMkLst>
          <pc:docMk/>
          <pc:sldMk cId="1187402293" sldId="899"/>
        </pc:sldMkLst>
        <pc:spChg chg="mod">
          <ac:chgData name="Kranthi Chepuri" userId="84f61685-cb88-41b1-aec5-4e51e2317a73" providerId="ADAL" clId="{AC321D12-2CC0-44CB-932D-7B0642141C86}" dt="2021-12-18T00:59:56.762" v="176" actId="1076"/>
          <ac:spMkLst>
            <pc:docMk/>
            <pc:sldMk cId="1187402293" sldId="899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3198389813" sldId="899"/>
        </pc:sldMkLst>
      </pc:sldChg>
      <pc:sldChg chg="modSp add mod">
        <pc:chgData name="Kranthi Chepuri" userId="84f61685-cb88-41b1-aec5-4e51e2317a73" providerId="ADAL" clId="{AC321D12-2CC0-44CB-932D-7B0642141C86}" dt="2021-12-18T01:00:34.822" v="187" actId="1076"/>
        <pc:sldMkLst>
          <pc:docMk/>
          <pc:sldMk cId="494107524" sldId="900"/>
        </pc:sldMkLst>
        <pc:spChg chg="mod">
          <ac:chgData name="Kranthi Chepuri" userId="84f61685-cb88-41b1-aec5-4e51e2317a73" providerId="ADAL" clId="{AC321D12-2CC0-44CB-932D-7B0642141C86}" dt="2021-12-18T01:00:34.822" v="187" actId="1076"/>
          <ac:spMkLst>
            <pc:docMk/>
            <pc:sldMk cId="494107524" sldId="900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3167455608" sldId="900"/>
        </pc:sldMkLst>
      </pc:sldChg>
      <pc:sldChg chg="modSp add mod">
        <pc:chgData name="Kranthi Chepuri" userId="84f61685-cb88-41b1-aec5-4e51e2317a73" providerId="ADAL" clId="{AC321D12-2CC0-44CB-932D-7B0642141C86}" dt="2021-12-18T01:08:38.804" v="280" actId="20577"/>
        <pc:sldMkLst>
          <pc:docMk/>
          <pc:sldMk cId="245633654" sldId="901"/>
        </pc:sldMkLst>
        <pc:spChg chg="mod">
          <ac:chgData name="Kranthi Chepuri" userId="84f61685-cb88-41b1-aec5-4e51e2317a73" providerId="ADAL" clId="{AC321D12-2CC0-44CB-932D-7B0642141C86}" dt="2021-12-18T01:08:38.804" v="280" actId="20577"/>
          <ac:spMkLst>
            <pc:docMk/>
            <pc:sldMk cId="245633654" sldId="901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1465995168" sldId="901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3565465832" sldId="902"/>
        </pc:sldMkLst>
      </pc:sldChg>
      <pc:sldChg chg="add">
        <pc:chgData name="Kranthi Chepuri" userId="84f61685-cb88-41b1-aec5-4e51e2317a73" providerId="ADAL" clId="{AC321D12-2CC0-44CB-932D-7B0642141C86}" dt="2021-12-18T01:02:04.331" v="204"/>
        <pc:sldMkLst>
          <pc:docMk/>
          <pc:sldMk cId="4008414299" sldId="902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2565620040" sldId="903"/>
        </pc:sldMkLst>
      </pc:sldChg>
      <pc:sldChg chg="modSp add mod">
        <pc:chgData name="Kranthi Chepuri" userId="84f61685-cb88-41b1-aec5-4e51e2317a73" providerId="ADAL" clId="{AC321D12-2CC0-44CB-932D-7B0642141C86}" dt="2021-12-18T01:08:26.807" v="279" actId="20577"/>
        <pc:sldMkLst>
          <pc:docMk/>
          <pc:sldMk cId="3504985985" sldId="903"/>
        </pc:sldMkLst>
        <pc:spChg chg="mod">
          <ac:chgData name="Kranthi Chepuri" userId="84f61685-cb88-41b1-aec5-4e51e2317a73" providerId="ADAL" clId="{AC321D12-2CC0-44CB-932D-7B0642141C86}" dt="2021-12-18T01:08:26.807" v="279" actId="20577"/>
          <ac:spMkLst>
            <pc:docMk/>
            <pc:sldMk cId="3504985985" sldId="903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3136233049" sldId="904"/>
        </pc:sldMkLst>
      </pc:sldChg>
      <pc:sldChg chg="modSp add mod">
        <pc:chgData name="Kranthi Chepuri" userId="84f61685-cb88-41b1-aec5-4e51e2317a73" providerId="ADAL" clId="{AC321D12-2CC0-44CB-932D-7B0642141C86}" dt="2021-12-18T01:02:49.413" v="209" actId="1076"/>
        <pc:sldMkLst>
          <pc:docMk/>
          <pc:sldMk cId="3469704053" sldId="904"/>
        </pc:sldMkLst>
        <pc:spChg chg="mod">
          <ac:chgData name="Kranthi Chepuri" userId="84f61685-cb88-41b1-aec5-4e51e2317a73" providerId="ADAL" clId="{AC321D12-2CC0-44CB-932D-7B0642141C86}" dt="2021-12-18T01:02:49.413" v="209" actId="1076"/>
          <ac:spMkLst>
            <pc:docMk/>
            <pc:sldMk cId="3469704053" sldId="904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321D12-2CC0-44CB-932D-7B0642141C86}" dt="2021-12-18T01:03:25.653" v="216" actId="1076"/>
        <pc:sldMkLst>
          <pc:docMk/>
          <pc:sldMk cId="1859412164" sldId="905"/>
        </pc:sldMkLst>
        <pc:spChg chg="mod">
          <ac:chgData name="Kranthi Chepuri" userId="84f61685-cb88-41b1-aec5-4e51e2317a73" providerId="ADAL" clId="{AC321D12-2CC0-44CB-932D-7B0642141C86}" dt="2021-12-18T01:03:25.653" v="216" actId="1076"/>
          <ac:spMkLst>
            <pc:docMk/>
            <pc:sldMk cId="1859412164" sldId="905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3929737255" sldId="905"/>
        </pc:sldMkLst>
      </pc:sldChg>
      <pc:sldChg chg="add">
        <pc:chgData name="Kranthi Chepuri" userId="84f61685-cb88-41b1-aec5-4e51e2317a73" providerId="ADAL" clId="{AC321D12-2CC0-44CB-932D-7B0642141C86}" dt="2021-12-18T01:03:30.402" v="217" actId="2890"/>
        <pc:sldMkLst>
          <pc:docMk/>
          <pc:sldMk cId="158267293" sldId="906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3078510700" sldId="906"/>
        </pc:sldMkLst>
      </pc:sldChg>
      <pc:sldChg chg="add replId">
        <pc:chgData name="Kranthi Chepuri" userId="84f61685-cb88-41b1-aec5-4e51e2317a73" providerId="ADAL" clId="{AC321D12-2CC0-44CB-932D-7B0642141C86}" dt="2021-12-18T01:03:30.402" v="217" actId="2890"/>
        <pc:sldMkLst>
          <pc:docMk/>
          <pc:sldMk cId="416505810" sldId="907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639632596" sldId="907"/>
        </pc:sldMkLst>
      </pc:sldChg>
      <pc:sldChg chg="add del">
        <pc:chgData name="Kranthi Chepuri" userId="84f61685-cb88-41b1-aec5-4e51e2317a73" providerId="ADAL" clId="{AC321D12-2CC0-44CB-932D-7B0642141C86}" dt="2021-12-18T01:08:55.451" v="282" actId="47"/>
        <pc:sldMkLst>
          <pc:docMk/>
          <pc:sldMk cId="2483240653" sldId="908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3384267213" sldId="908"/>
        </pc:sldMkLst>
      </pc:sldChg>
      <pc:sldChg chg="add replId">
        <pc:chgData name="Kranthi Chepuri" userId="84f61685-cb88-41b1-aec5-4e51e2317a73" providerId="ADAL" clId="{AC321D12-2CC0-44CB-932D-7B0642141C86}" dt="2021-12-18T01:03:34.029" v="218" actId="2890"/>
        <pc:sldMkLst>
          <pc:docMk/>
          <pc:sldMk cId="260478944" sldId="909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4280106685" sldId="909"/>
        </pc:sldMkLst>
      </pc:sldChg>
      <pc:sldChg chg="modSp add mod">
        <pc:chgData name="Kranthi Chepuri" userId="84f61685-cb88-41b1-aec5-4e51e2317a73" providerId="ADAL" clId="{AC321D12-2CC0-44CB-932D-7B0642141C86}" dt="2021-12-18T01:04:06.073" v="225" actId="1076"/>
        <pc:sldMkLst>
          <pc:docMk/>
          <pc:sldMk cId="719770574" sldId="910"/>
        </pc:sldMkLst>
        <pc:spChg chg="mod">
          <ac:chgData name="Kranthi Chepuri" userId="84f61685-cb88-41b1-aec5-4e51e2317a73" providerId="ADAL" clId="{AC321D12-2CC0-44CB-932D-7B0642141C86}" dt="2021-12-18T01:04:06.073" v="225" actId="1076"/>
          <ac:spMkLst>
            <pc:docMk/>
            <pc:sldMk cId="719770574" sldId="910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1222215765" sldId="910"/>
        </pc:sldMkLst>
      </pc:sldChg>
      <pc:sldChg chg="modSp add mod">
        <pc:chgData name="Kranthi Chepuri" userId="84f61685-cb88-41b1-aec5-4e51e2317a73" providerId="ADAL" clId="{AC321D12-2CC0-44CB-932D-7B0642141C86}" dt="2021-12-18T01:05:15.683" v="238" actId="1076"/>
        <pc:sldMkLst>
          <pc:docMk/>
          <pc:sldMk cId="1498416594" sldId="911"/>
        </pc:sldMkLst>
        <pc:spChg chg="mod">
          <ac:chgData name="Kranthi Chepuri" userId="84f61685-cb88-41b1-aec5-4e51e2317a73" providerId="ADAL" clId="{AC321D12-2CC0-44CB-932D-7B0642141C86}" dt="2021-12-18T01:05:15.683" v="238" actId="1076"/>
          <ac:spMkLst>
            <pc:docMk/>
            <pc:sldMk cId="1498416594" sldId="911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2743863630" sldId="911"/>
        </pc:sldMkLst>
      </pc:sldChg>
      <pc:sldChg chg="add">
        <pc:chgData name="Kranthi Chepuri" userId="84f61685-cb88-41b1-aec5-4e51e2317a73" providerId="ADAL" clId="{AC321D12-2CC0-44CB-932D-7B0642141C86}" dt="2021-12-18T01:05:22.373" v="239"/>
        <pc:sldMkLst>
          <pc:docMk/>
          <pc:sldMk cId="1713538434" sldId="912"/>
        </pc:sldMkLst>
      </pc:sldChg>
      <pc:sldChg chg="modSp add mod">
        <pc:chgData name="Kranthi Chepuri" userId="84f61685-cb88-41b1-aec5-4e51e2317a73" providerId="ADAL" clId="{AC321D12-2CC0-44CB-932D-7B0642141C86}" dt="2021-12-18T01:07:29.817" v="262" actId="1076"/>
        <pc:sldMkLst>
          <pc:docMk/>
          <pc:sldMk cId="1564152181" sldId="913"/>
        </pc:sldMkLst>
        <pc:spChg chg="mod">
          <ac:chgData name="Kranthi Chepuri" userId="84f61685-cb88-41b1-aec5-4e51e2317a73" providerId="ADAL" clId="{AC321D12-2CC0-44CB-932D-7B0642141C86}" dt="2021-12-18T01:07:29.817" v="262" actId="1076"/>
          <ac:spMkLst>
            <pc:docMk/>
            <pc:sldMk cId="1564152181" sldId="913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3078597263" sldId="913"/>
        </pc:sldMkLst>
      </pc:sldChg>
      <pc:sldChg chg="add">
        <pc:chgData name="Kranthi Chepuri" userId="84f61685-cb88-41b1-aec5-4e51e2317a73" providerId="ADAL" clId="{AC321D12-2CC0-44CB-932D-7B0642141C86}" dt="2021-12-18T01:05:22.373" v="239"/>
        <pc:sldMkLst>
          <pc:docMk/>
          <pc:sldMk cId="3086035316" sldId="914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764531414" sldId="915"/>
        </pc:sldMkLst>
      </pc:sldChg>
      <pc:sldChg chg="modSp add mod">
        <pc:chgData name="Kranthi Chepuri" userId="84f61685-cb88-41b1-aec5-4e51e2317a73" providerId="ADAL" clId="{AC321D12-2CC0-44CB-932D-7B0642141C86}" dt="2021-12-18T01:06:07.412" v="246" actId="1076"/>
        <pc:sldMkLst>
          <pc:docMk/>
          <pc:sldMk cId="2063979546" sldId="915"/>
        </pc:sldMkLst>
        <pc:spChg chg="mod">
          <ac:chgData name="Kranthi Chepuri" userId="84f61685-cb88-41b1-aec5-4e51e2317a73" providerId="ADAL" clId="{AC321D12-2CC0-44CB-932D-7B0642141C86}" dt="2021-12-18T01:06:07.412" v="246" actId="1076"/>
          <ac:spMkLst>
            <pc:docMk/>
            <pc:sldMk cId="2063979546" sldId="915"/>
            <ac:spMk id="3" creationId="{00000000-0000-0000-0000-000000000000}"/>
          </ac:spMkLst>
        </pc:spChg>
      </pc:sldChg>
      <pc:sldChg chg="add">
        <pc:chgData name="Kranthi Chepuri" userId="84f61685-cb88-41b1-aec5-4e51e2317a73" providerId="ADAL" clId="{AC321D12-2CC0-44CB-932D-7B0642141C86}" dt="2021-12-18T01:07:34.450" v="263" actId="2890"/>
        <pc:sldMkLst>
          <pc:docMk/>
          <pc:sldMk cId="343359382" sldId="916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2339480576" sldId="916"/>
        </pc:sldMkLst>
      </pc:sldChg>
      <pc:sldChg chg="del">
        <pc:chgData name="Kranthi Chepuri" userId="84f61685-cb88-41b1-aec5-4e51e2317a73" providerId="ADAL" clId="{AC321D12-2CC0-44CB-932D-7B0642141C86}" dt="2021-12-18T00:46:15.648" v="21" actId="47"/>
        <pc:sldMkLst>
          <pc:docMk/>
          <pc:sldMk cId="2462309583" sldId="917"/>
        </pc:sldMkLst>
      </pc:sldChg>
      <pc:sldChg chg="modSp add mod replId">
        <pc:chgData name="Kranthi Chepuri" userId="84f61685-cb88-41b1-aec5-4e51e2317a73" providerId="ADAL" clId="{AC321D12-2CC0-44CB-932D-7B0642141C86}" dt="2021-12-18T01:07:42.793" v="278" actId="20577"/>
        <pc:sldMkLst>
          <pc:docMk/>
          <pc:sldMk cId="2963983855" sldId="917"/>
        </pc:sldMkLst>
        <pc:spChg chg="mod">
          <ac:chgData name="Kranthi Chepuri" userId="84f61685-cb88-41b1-aec5-4e51e2317a73" providerId="ADAL" clId="{AC321D12-2CC0-44CB-932D-7B0642141C86}" dt="2021-12-18T01:07:42.793" v="278" actId="20577"/>
          <ac:spMkLst>
            <pc:docMk/>
            <pc:sldMk cId="2963983855" sldId="917"/>
            <ac:spMk id="3" creationId="{00000000-0000-0000-0000-000000000000}"/>
          </ac:spMkLst>
        </pc:spChg>
      </pc:sldChg>
      <pc:sldChg chg="add">
        <pc:chgData name="Kranthi Chepuri" userId="84f61685-cb88-41b1-aec5-4e51e2317a73" providerId="ADAL" clId="{AC321D12-2CC0-44CB-932D-7B0642141C86}" dt="2021-12-18T01:08:52.117" v="281"/>
        <pc:sldMkLst>
          <pc:docMk/>
          <pc:sldMk cId="485614315" sldId="918"/>
        </pc:sldMkLst>
      </pc:sldChg>
    </pc:docChg>
  </pc:docChgLst>
  <pc:docChgLst>
    <pc:chgData name="Kranthi Chepuri" userId="84f61685-cb88-41b1-aec5-4e51e2317a73" providerId="ADAL" clId="{AC981E85-099E-4920-B106-EED5F17ED195}"/>
    <pc:docChg chg="undo redo custSel addSld delSld modSld">
      <pc:chgData name="Kranthi Chepuri" userId="84f61685-cb88-41b1-aec5-4e51e2317a73" providerId="ADAL" clId="{AC981E85-099E-4920-B106-EED5F17ED195}" dt="2021-12-18T00:39:11.610" v="464" actId="6549"/>
      <pc:docMkLst>
        <pc:docMk/>
      </pc:docMkLst>
      <pc:sldChg chg="modSp mod">
        <pc:chgData name="Kranthi Chepuri" userId="84f61685-cb88-41b1-aec5-4e51e2317a73" providerId="ADAL" clId="{AC981E85-099E-4920-B106-EED5F17ED195}" dt="2021-12-17T20:46:40.964" v="25" actId="1076"/>
        <pc:sldMkLst>
          <pc:docMk/>
          <pc:sldMk cId="3064106712" sldId="855"/>
        </pc:sldMkLst>
        <pc:spChg chg="mod">
          <ac:chgData name="Kranthi Chepuri" userId="84f61685-cb88-41b1-aec5-4e51e2317a73" providerId="ADAL" clId="{AC981E85-099E-4920-B106-EED5F17ED195}" dt="2021-12-17T20:46:40.964" v="25" actId="1076"/>
          <ac:spMkLst>
            <pc:docMk/>
            <pc:sldMk cId="3064106712" sldId="855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AC981E85-099E-4920-B106-EED5F17ED195}" dt="2021-12-17T20:45:49.898" v="19" actId="47"/>
        <pc:sldMkLst>
          <pc:docMk/>
          <pc:sldMk cId="2686112698" sldId="856"/>
        </pc:sldMkLst>
      </pc:sldChg>
      <pc:sldChg chg="del">
        <pc:chgData name="Kranthi Chepuri" userId="84f61685-cb88-41b1-aec5-4e51e2317a73" providerId="ADAL" clId="{AC981E85-099E-4920-B106-EED5F17ED195}" dt="2021-12-17T20:45:49.898" v="19" actId="47"/>
        <pc:sldMkLst>
          <pc:docMk/>
          <pc:sldMk cId="515334174" sldId="857"/>
        </pc:sldMkLst>
      </pc:sldChg>
      <pc:sldChg chg="del">
        <pc:chgData name="Kranthi Chepuri" userId="84f61685-cb88-41b1-aec5-4e51e2317a73" providerId="ADAL" clId="{AC981E85-099E-4920-B106-EED5F17ED195}" dt="2021-12-17T20:45:49.898" v="19" actId="47"/>
        <pc:sldMkLst>
          <pc:docMk/>
          <pc:sldMk cId="1584504805" sldId="858"/>
        </pc:sldMkLst>
      </pc:sldChg>
      <pc:sldChg chg="del">
        <pc:chgData name="Kranthi Chepuri" userId="84f61685-cb88-41b1-aec5-4e51e2317a73" providerId="ADAL" clId="{AC981E85-099E-4920-B106-EED5F17ED195}" dt="2021-12-17T20:45:49.898" v="19" actId="47"/>
        <pc:sldMkLst>
          <pc:docMk/>
          <pc:sldMk cId="1437006586" sldId="859"/>
        </pc:sldMkLst>
      </pc:sldChg>
      <pc:sldChg chg="del">
        <pc:chgData name="Kranthi Chepuri" userId="84f61685-cb88-41b1-aec5-4e51e2317a73" providerId="ADAL" clId="{AC981E85-099E-4920-B106-EED5F17ED195}" dt="2021-12-17T20:45:49.898" v="19" actId="47"/>
        <pc:sldMkLst>
          <pc:docMk/>
          <pc:sldMk cId="1173398081" sldId="860"/>
        </pc:sldMkLst>
      </pc:sldChg>
      <pc:sldChg chg="del">
        <pc:chgData name="Kranthi Chepuri" userId="84f61685-cb88-41b1-aec5-4e51e2317a73" providerId="ADAL" clId="{AC981E85-099E-4920-B106-EED5F17ED195}" dt="2021-12-17T20:45:49.898" v="19" actId="47"/>
        <pc:sldMkLst>
          <pc:docMk/>
          <pc:sldMk cId="1161637075" sldId="861"/>
        </pc:sldMkLst>
      </pc:sldChg>
      <pc:sldChg chg="del">
        <pc:chgData name="Kranthi Chepuri" userId="84f61685-cb88-41b1-aec5-4e51e2317a73" providerId="ADAL" clId="{AC981E85-099E-4920-B106-EED5F17ED195}" dt="2021-12-17T20:45:49.898" v="19" actId="47"/>
        <pc:sldMkLst>
          <pc:docMk/>
          <pc:sldMk cId="4240051731" sldId="862"/>
        </pc:sldMkLst>
      </pc:sldChg>
      <pc:sldChg chg="del">
        <pc:chgData name="Kranthi Chepuri" userId="84f61685-cb88-41b1-aec5-4e51e2317a73" providerId="ADAL" clId="{AC981E85-099E-4920-B106-EED5F17ED195}" dt="2021-12-17T20:45:49.898" v="19" actId="47"/>
        <pc:sldMkLst>
          <pc:docMk/>
          <pc:sldMk cId="464333038" sldId="863"/>
        </pc:sldMkLst>
      </pc:sldChg>
      <pc:sldChg chg="del">
        <pc:chgData name="Kranthi Chepuri" userId="84f61685-cb88-41b1-aec5-4e51e2317a73" providerId="ADAL" clId="{AC981E85-099E-4920-B106-EED5F17ED195}" dt="2021-12-17T20:45:49.898" v="19" actId="47"/>
        <pc:sldMkLst>
          <pc:docMk/>
          <pc:sldMk cId="3422257234" sldId="864"/>
        </pc:sldMkLst>
      </pc:sldChg>
      <pc:sldChg chg="del">
        <pc:chgData name="Kranthi Chepuri" userId="84f61685-cb88-41b1-aec5-4e51e2317a73" providerId="ADAL" clId="{AC981E85-099E-4920-B106-EED5F17ED195}" dt="2021-12-17T20:45:49.898" v="19" actId="47"/>
        <pc:sldMkLst>
          <pc:docMk/>
          <pc:sldMk cId="1242635592" sldId="865"/>
        </pc:sldMkLst>
      </pc:sldChg>
      <pc:sldChg chg="del">
        <pc:chgData name="Kranthi Chepuri" userId="84f61685-cb88-41b1-aec5-4e51e2317a73" providerId="ADAL" clId="{AC981E85-099E-4920-B106-EED5F17ED195}" dt="2021-12-17T20:45:49.898" v="19" actId="47"/>
        <pc:sldMkLst>
          <pc:docMk/>
          <pc:sldMk cId="2158678045" sldId="866"/>
        </pc:sldMkLst>
      </pc:sldChg>
      <pc:sldChg chg="del">
        <pc:chgData name="Kranthi Chepuri" userId="84f61685-cb88-41b1-aec5-4e51e2317a73" providerId="ADAL" clId="{AC981E85-099E-4920-B106-EED5F17ED195}" dt="2021-12-17T20:45:49.898" v="19" actId="47"/>
        <pc:sldMkLst>
          <pc:docMk/>
          <pc:sldMk cId="2399596679" sldId="867"/>
        </pc:sldMkLst>
      </pc:sldChg>
      <pc:sldChg chg="del">
        <pc:chgData name="Kranthi Chepuri" userId="84f61685-cb88-41b1-aec5-4e51e2317a73" providerId="ADAL" clId="{AC981E85-099E-4920-B106-EED5F17ED195}" dt="2021-12-17T20:45:49.898" v="19" actId="47"/>
        <pc:sldMkLst>
          <pc:docMk/>
          <pc:sldMk cId="683033368" sldId="868"/>
        </pc:sldMkLst>
      </pc:sldChg>
      <pc:sldChg chg="modSp mod">
        <pc:chgData name="Kranthi Chepuri" userId="84f61685-cb88-41b1-aec5-4e51e2317a73" providerId="ADAL" clId="{AC981E85-099E-4920-B106-EED5F17ED195}" dt="2021-12-17T20:45:43.448" v="18" actId="20577"/>
        <pc:sldMkLst>
          <pc:docMk/>
          <pc:sldMk cId="1972424255" sldId="869"/>
        </pc:sldMkLst>
        <pc:spChg chg="mod">
          <ac:chgData name="Kranthi Chepuri" userId="84f61685-cb88-41b1-aec5-4e51e2317a73" providerId="ADAL" clId="{AC981E85-099E-4920-B106-EED5F17ED195}" dt="2021-12-17T20:45:43.448" v="18" actId="20577"/>
          <ac:spMkLst>
            <pc:docMk/>
            <pc:sldMk cId="1972424255" sldId="869"/>
            <ac:spMk id="2" creationId="{00000000-0000-0000-0000-000000000000}"/>
          </ac:spMkLst>
        </pc:spChg>
      </pc:sldChg>
      <pc:sldChg chg="modSp add mod">
        <pc:chgData name="Kranthi Chepuri" userId="84f61685-cb88-41b1-aec5-4e51e2317a73" providerId="ADAL" clId="{AC981E85-099E-4920-B106-EED5F17ED195}" dt="2021-12-17T20:47:07.224" v="30" actId="20577"/>
        <pc:sldMkLst>
          <pc:docMk/>
          <pc:sldMk cId="1055650275" sldId="870"/>
        </pc:sldMkLst>
        <pc:spChg chg="mod">
          <ac:chgData name="Kranthi Chepuri" userId="84f61685-cb88-41b1-aec5-4e51e2317a73" providerId="ADAL" clId="{AC981E85-099E-4920-B106-EED5F17ED195}" dt="2021-12-17T20:47:07.224" v="30" actId="20577"/>
          <ac:spMkLst>
            <pc:docMk/>
            <pc:sldMk cId="1055650275" sldId="870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981E85-099E-4920-B106-EED5F17ED195}" dt="2021-12-17T20:47:41.488" v="38" actId="1076"/>
        <pc:sldMkLst>
          <pc:docMk/>
          <pc:sldMk cId="3635757570" sldId="871"/>
        </pc:sldMkLst>
        <pc:spChg chg="mod">
          <ac:chgData name="Kranthi Chepuri" userId="84f61685-cb88-41b1-aec5-4e51e2317a73" providerId="ADAL" clId="{AC981E85-099E-4920-B106-EED5F17ED195}" dt="2021-12-17T20:47:41.488" v="38" actId="1076"/>
          <ac:spMkLst>
            <pc:docMk/>
            <pc:sldMk cId="3635757570" sldId="871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981E85-099E-4920-B106-EED5F17ED195}" dt="2021-12-17T20:48:20.278" v="46" actId="1076"/>
        <pc:sldMkLst>
          <pc:docMk/>
          <pc:sldMk cId="2097751516" sldId="872"/>
        </pc:sldMkLst>
        <pc:spChg chg="mod">
          <ac:chgData name="Kranthi Chepuri" userId="84f61685-cb88-41b1-aec5-4e51e2317a73" providerId="ADAL" clId="{AC981E85-099E-4920-B106-EED5F17ED195}" dt="2021-12-17T20:48:20.278" v="46" actId="1076"/>
          <ac:spMkLst>
            <pc:docMk/>
            <pc:sldMk cId="2097751516" sldId="872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981E85-099E-4920-B106-EED5F17ED195}" dt="2021-12-17T20:48:49.297" v="53" actId="1076"/>
        <pc:sldMkLst>
          <pc:docMk/>
          <pc:sldMk cId="2304789303" sldId="873"/>
        </pc:sldMkLst>
        <pc:spChg chg="mod">
          <ac:chgData name="Kranthi Chepuri" userId="84f61685-cb88-41b1-aec5-4e51e2317a73" providerId="ADAL" clId="{AC981E85-099E-4920-B106-EED5F17ED195}" dt="2021-12-17T20:48:49.297" v="53" actId="1076"/>
          <ac:spMkLst>
            <pc:docMk/>
            <pc:sldMk cId="2304789303" sldId="873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981E85-099E-4920-B106-EED5F17ED195}" dt="2021-12-17T20:49:52.959" v="63" actId="1076"/>
        <pc:sldMkLst>
          <pc:docMk/>
          <pc:sldMk cId="3791296914" sldId="874"/>
        </pc:sldMkLst>
        <pc:spChg chg="mod">
          <ac:chgData name="Kranthi Chepuri" userId="84f61685-cb88-41b1-aec5-4e51e2317a73" providerId="ADAL" clId="{AC981E85-099E-4920-B106-EED5F17ED195}" dt="2021-12-17T20:49:52.959" v="63" actId="1076"/>
          <ac:spMkLst>
            <pc:docMk/>
            <pc:sldMk cId="3791296914" sldId="874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981E85-099E-4920-B106-EED5F17ED195}" dt="2021-12-17T20:50:46.349" v="71" actId="1076"/>
        <pc:sldMkLst>
          <pc:docMk/>
          <pc:sldMk cId="1493861735" sldId="875"/>
        </pc:sldMkLst>
        <pc:spChg chg="mod">
          <ac:chgData name="Kranthi Chepuri" userId="84f61685-cb88-41b1-aec5-4e51e2317a73" providerId="ADAL" clId="{AC981E85-099E-4920-B106-EED5F17ED195}" dt="2021-12-17T20:50:46.349" v="71" actId="1076"/>
          <ac:spMkLst>
            <pc:docMk/>
            <pc:sldMk cId="1493861735" sldId="875"/>
            <ac:spMk id="3" creationId="{00000000-0000-0000-0000-000000000000}"/>
          </ac:spMkLst>
        </pc:spChg>
      </pc:sldChg>
      <pc:sldChg chg="modSp add del mod">
        <pc:chgData name="Kranthi Chepuri" userId="84f61685-cb88-41b1-aec5-4e51e2317a73" providerId="ADAL" clId="{AC981E85-099E-4920-B106-EED5F17ED195}" dt="2021-12-17T20:52:03.605" v="97" actId="1076"/>
        <pc:sldMkLst>
          <pc:docMk/>
          <pc:sldMk cId="2292390577" sldId="876"/>
        </pc:sldMkLst>
        <pc:spChg chg="mod">
          <ac:chgData name="Kranthi Chepuri" userId="84f61685-cb88-41b1-aec5-4e51e2317a73" providerId="ADAL" clId="{AC981E85-099E-4920-B106-EED5F17ED195}" dt="2021-12-17T20:52:03.605" v="97" actId="1076"/>
          <ac:spMkLst>
            <pc:docMk/>
            <pc:sldMk cId="2292390577" sldId="876"/>
            <ac:spMk id="3" creationId="{00000000-0000-0000-0000-000000000000}"/>
          </ac:spMkLst>
        </pc:spChg>
      </pc:sldChg>
      <pc:sldChg chg="addSp delSp modSp add del mod">
        <pc:chgData name="Kranthi Chepuri" userId="84f61685-cb88-41b1-aec5-4e51e2317a73" providerId="ADAL" clId="{AC981E85-099E-4920-B106-EED5F17ED195}" dt="2021-12-18T00:39:06.633" v="463" actId="47"/>
        <pc:sldMkLst>
          <pc:docMk/>
          <pc:sldMk cId="2920479271" sldId="877"/>
        </pc:sldMkLst>
        <pc:spChg chg="del">
          <ac:chgData name="Kranthi Chepuri" userId="84f61685-cb88-41b1-aec5-4e51e2317a73" providerId="ADAL" clId="{AC981E85-099E-4920-B106-EED5F17ED195}" dt="2021-12-17T21:10:14.539" v="338" actId="478"/>
          <ac:spMkLst>
            <pc:docMk/>
            <pc:sldMk cId="2920479271" sldId="877"/>
            <ac:spMk id="3" creationId="{00000000-0000-0000-0000-000000000000}"/>
          </ac:spMkLst>
        </pc:spChg>
        <pc:spChg chg="add del mod">
          <ac:chgData name="Kranthi Chepuri" userId="84f61685-cb88-41b1-aec5-4e51e2317a73" providerId="ADAL" clId="{AC981E85-099E-4920-B106-EED5F17ED195}" dt="2021-12-17T21:10:16.167" v="339" actId="478"/>
          <ac:spMkLst>
            <pc:docMk/>
            <pc:sldMk cId="2920479271" sldId="877"/>
            <ac:spMk id="4" creationId="{F3F1BD58-8FE7-4A4E-B2EF-02589E3D6872}"/>
          </ac:spMkLst>
        </pc:spChg>
      </pc:sldChg>
      <pc:sldChg chg="modSp add mod">
        <pc:chgData name="Kranthi Chepuri" userId="84f61685-cb88-41b1-aec5-4e51e2317a73" providerId="ADAL" clId="{AC981E85-099E-4920-B106-EED5F17ED195}" dt="2021-12-17T20:53:10.999" v="115" actId="1076"/>
        <pc:sldMkLst>
          <pc:docMk/>
          <pc:sldMk cId="2342093746" sldId="878"/>
        </pc:sldMkLst>
        <pc:spChg chg="mod">
          <ac:chgData name="Kranthi Chepuri" userId="84f61685-cb88-41b1-aec5-4e51e2317a73" providerId="ADAL" clId="{AC981E85-099E-4920-B106-EED5F17ED195}" dt="2021-12-17T20:53:10.999" v="115" actId="1076"/>
          <ac:spMkLst>
            <pc:docMk/>
            <pc:sldMk cId="2342093746" sldId="878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981E85-099E-4920-B106-EED5F17ED195}" dt="2021-12-17T20:53:51.017" v="131" actId="1076"/>
        <pc:sldMkLst>
          <pc:docMk/>
          <pc:sldMk cId="1128972999" sldId="879"/>
        </pc:sldMkLst>
        <pc:spChg chg="mod">
          <ac:chgData name="Kranthi Chepuri" userId="84f61685-cb88-41b1-aec5-4e51e2317a73" providerId="ADAL" clId="{AC981E85-099E-4920-B106-EED5F17ED195}" dt="2021-12-17T20:53:51.017" v="131" actId="1076"/>
          <ac:spMkLst>
            <pc:docMk/>
            <pc:sldMk cId="1128972999" sldId="879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981E85-099E-4920-B106-EED5F17ED195}" dt="2021-12-17T20:54:30.027" v="148" actId="1076"/>
        <pc:sldMkLst>
          <pc:docMk/>
          <pc:sldMk cId="2599504101" sldId="880"/>
        </pc:sldMkLst>
        <pc:spChg chg="mod">
          <ac:chgData name="Kranthi Chepuri" userId="84f61685-cb88-41b1-aec5-4e51e2317a73" providerId="ADAL" clId="{AC981E85-099E-4920-B106-EED5F17ED195}" dt="2021-12-17T20:54:30.027" v="148" actId="1076"/>
          <ac:spMkLst>
            <pc:docMk/>
            <pc:sldMk cId="2599504101" sldId="880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981E85-099E-4920-B106-EED5F17ED195}" dt="2021-12-17T20:55:06.047" v="165" actId="1076"/>
        <pc:sldMkLst>
          <pc:docMk/>
          <pc:sldMk cId="766977686" sldId="881"/>
        </pc:sldMkLst>
        <pc:spChg chg="mod">
          <ac:chgData name="Kranthi Chepuri" userId="84f61685-cb88-41b1-aec5-4e51e2317a73" providerId="ADAL" clId="{AC981E85-099E-4920-B106-EED5F17ED195}" dt="2021-12-17T20:55:06.047" v="165" actId="1076"/>
          <ac:spMkLst>
            <pc:docMk/>
            <pc:sldMk cId="766977686" sldId="881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981E85-099E-4920-B106-EED5F17ED195}" dt="2021-12-17T20:55:37.972" v="173" actId="1076"/>
        <pc:sldMkLst>
          <pc:docMk/>
          <pc:sldMk cId="3676512367" sldId="882"/>
        </pc:sldMkLst>
        <pc:spChg chg="mod">
          <ac:chgData name="Kranthi Chepuri" userId="84f61685-cb88-41b1-aec5-4e51e2317a73" providerId="ADAL" clId="{AC981E85-099E-4920-B106-EED5F17ED195}" dt="2021-12-17T20:55:37.972" v="173" actId="1076"/>
          <ac:spMkLst>
            <pc:docMk/>
            <pc:sldMk cId="3676512367" sldId="882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981E85-099E-4920-B106-EED5F17ED195}" dt="2021-12-17T20:56:11.808" v="180" actId="1076"/>
        <pc:sldMkLst>
          <pc:docMk/>
          <pc:sldMk cId="222537617" sldId="883"/>
        </pc:sldMkLst>
        <pc:spChg chg="mod">
          <ac:chgData name="Kranthi Chepuri" userId="84f61685-cb88-41b1-aec5-4e51e2317a73" providerId="ADAL" clId="{AC981E85-099E-4920-B106-EED5F17ED195}" dt="2021-12-17T20:56:11.808" v="180" actId="1076"/>
          <ac:spMkLst>
            <pc:docMk/>
            <pc:sldMk cId="222537617" sldId="883"/>
            <ac:spMk id="3" creationId="{00000000-0000-0000-0000-000000000000}"/>
          </ac:spMkLst>
        </pc:spChg>
      </pc:sldChg>
      <pc:sldChg chg="add del">
        <pc:chgData name="Kranthi Chepuri" userId="84f61685-cb88-41b1-aec5-4e51e2317a73" providerId="ADAL" clId="{AC981E85-099E-4920-B106-EED5F17ED195}" dt="2021-12-17T20:56:18.758" v="182" actId="47"/>
        <pc:sldMkLst>
          <pc:docMk/>
          <pc:sldMk cId="1021874732" sldId="884"/>
        </pc:sldMkLst>
      </pc:sldChg>
      <pc:sldChg chg="add">
        <pc:chgData name="Kranthi Chepuri" userId="84f61685-cb88-41b1-aec5-4e51e2317a73" providerId="ADAL" clId="{AC981E85-099E-4920-B106-EED5F17ED195}" dt="2021-12-17T20:56:25.868" v="183"/>
        <pc:sldMkLst>
          <pc:docMk/>
          <pc:sldMk cId="1401324687" sldId="884"/>
        </pc:sldMkLst>
      </pc:sldChg>
      <pc:sldChg chg="add">
        <pc:chgData name="Kranthi Chepuri" userId="84f61685-cb88-41b1-aec5-4e51e2317a73" providerId="ADAL" clId="{AC981E85-099E-4920-B106-EED5F17ED195}" dt="2021-12-17T20:56:25.868" v="183"/>
        <pc:sldMkLst>
          <pc:docMk/>
          <pc:sldMk cId="494273060" sldId="885"/>
        </pc:sldMkLst>
      </pc:sldChg>
      <pc:sldChg chg="add">
        <pc:chgData name="Kranthi Chepuri" userId="84f61685-cb88-41b1-aec5-4e51e2317a73" providerId="ADAL" clId="{AC981E85-099E-4920-B106-EED5F17ED195}" dt="2021-12-17T20:56:25.868" v="183"/>
        <pc:sldMkLst>
          <pc:docMk/>
          <pc:sldMk cId="2219330505" sldId="886"/>
        </pc:sldMkLst>
      </pc:sldChg>
      <pc:sldChg chg="add">
        <pc:chgData name="Kranthi Chepuri" userId="84f61685-cb88-41b1-aec5-4e51e2317a73" providerId="ADAL" clId="{AC981E85-099E-4920-B106-EED5F17ED195}" dt="2021-12-17T20:56:25.868" v="183"/>
        <pc:sldMkLst>
          <pc:docMk/>
          <pc:sldMk cId="1876705043" sldId="887"/>
        </pc:sldMkLst>
      </pc:sldChg>
      <pc:sldChg chg="modSp add mod">
        <pc:chgData name="Kranthi Chepuri" userId="84f61685-cb88-41b1-aec5-4e51e2317a73" providerId="ADAL" clId="{AC981E85-099E-4920-B106-EED5F17ED195}" dt="2021-12-17T20:57:55.844" v="200" actId="1076"/>
        <pc:sldMkLst>
          <pc:docMk/>
          <pc:sldMk cId="4188343954" sldId="888"/>
        </pc:sldMkLst>
        <pc:spChg chg="mod">
          <ac:chgData name="Kranthi Chepuri" userId="84f61685-cb88-41b1-aec5-4e51e2317a73" providerId="ADAL" clId="{AC981E85-099E-4920-B106-EED5F17ED195}" dt="2021-12-17T20:57:55.844" v="200" actId="1076"/>
          <ac:spMkLst>
            <pc:docMk/>
            <pc:sldMk cId="4188343954" sldId="888"/>
            <ac:spMk id="3" creationId="{00000000-0000-0000-0000-000000000000}"/>
          </ac:spMkLst>
        </pc:spChg>
      </pc:sldChg>
      <pc:sldChg chg="modSp add mod replId">
        <pc:chgData name="Kranthi Chepuri" userId="84f61685-cb88-41b1-aec5-4e51e2317a73" providerId="ADAL" clId="{AC981E85-099E-4920-B106-EED5F17ED195}" dt="2021-12-17T20:58:34.063" v="215" actId="1076"/>
        <pc:sldMkLst>
          <pc:docMk/>
          <pc:sldMk cId="410613862" sldId="889"/>
        </pc:sldMkLst>
        <pc:spChg chg="mod">
          <ac:chgData name="Kranthi Chepuri" userId="84f61685-cb88-41b1-aec5-4e51e2317a73" providerId="ADAL" clId="{AC981E85-099E-4920-B106-EED5F17ED195}" dt="2021-12-17T20:58:34.063" v="215" actId="1076"/>
          <ac:spMkLst>
            <pc:docMk/>
            <pc:sldMk cId="410613862" sldId="889"/>
            <ac:spMk id="3" creationId="{00000000-0000-0000-0000-000000000000}"/>
          </ac:spMkLst>
        </pc:spChg>
      </pc:sldChg>
      <pc:sldChg chg="modSp add mod replId">
        <pc:chgData name="Kranthi Chepuri" userId="84f61685-cb88-41b1-aec5-4e51e2317a73" providerId="ADAL" clId="{AC981E85-099E-4920-B106-EED5F17ED195}" dt="2021-12-17T20:59:12.115" v="230" actId="1076"/>
        <pc:sldMkLst>
          <pc:docMk/>
          <pc:sldMk cId="3440192686" sldId="890"/>
        </pc:sldMkLst>
        <pc:spChg chg="mod">
          <ac:chgData name="Kranthi Chepuri" userId="84f61685-cb88-41b1-aec5-4e51e2317a73" providerId="ADAL" clId="{AC981E85-099E-4920-B106-EED5F17ED195}" dt="2021-12-17T20:59:12.115" v="230" actId="1076"/>
          <ac:spMkLst>
            <pc:docMk/>
            <pc:sldMk cId="3440192686" sldId="890"/>
            <ac:spMk id="3" creationId="{00000000-0000-0000-0000-000000000000}"/>
          </ac:spMkLst>
        </pc:spChg>
      </pc:sldChg>
      <pc:sldChg chg="modSp add mod replId">
        <pc:chgData name="Kranthi Chepuri" userId="84f61685-cb88-41b1-aec5-4e51e2317a73" providerId="ADAL" clId="{AC981E85-099E-4920-B106-EED5F17ED195}" dt="2021-12-17T20:59:50.234" v="245" actId="1076"/>
        <pc:sldMkLst>
          <pc:docMk/>
          <pc:sldMk cId="555269436" sldId="891"/>
        </pc:sldMkLst>
        <pc:spChg chg="mod">
          <ac:chgData name="Kranthi Chepuri" userId="84f61685-cb88-41b1-aec5-4e51e2317a73" providerId="ADAL" clId="{AC981E85-099E-4920-B106-EED5F17ED195}" dt="2021-12-17T20:59:50.234" v="245" actId="1076"/>
          <ac:spMkLst>
            <pc:docMk/>
            <pc:sldMk cId="555269436" sldId="891"/>
            <ac:spMk id="3" creationId="{00000000-0000-0000-0000-000000000000}"/>
          </ac:spMkLst>
        </pc:spChg>
      </pc:sldChg>
      <pc:sldChg chg="modSp add mod replId">
        <pc:chgData name="Kranthi Chepuri" userId="84f61685-cb88-41b1-aec5-4e51e2317a73" providerId="ADAL" clId="{AC981E85-099E-4920-B106-EED5F17ED195}" dt="2021-12-17T21:00:21.808" v="251" actId="1076"/>
        <pc:sldMkLst>
          <pc:docMk/>
          <pc:sldMk cId="4173443834" sldId="892"/>
        </pc:sldMkLst>
        <pc:spChg chg="mod">
          <ac:chgData name="Kranthi Chepuri" userId="84f61685-cb88-41b1-aec5-4e51e2317a73" providerId="ADAL" clId="{AC981E85-099E-4920-B106-EED5F17ED195}" dt="2021-12-17T21:00:21.808" v="251" actId="1076"/>
          <ac:spMkLst>
            <pc:docMk/>
            <pc:sldMk cId="4173443834" sldId="892"/>
            <ac:spMk id="3" creationId="{00000000-0000-0000-0000-000000000000}"/>
          </ac:spMkLst>
        </pc:spChg>
      </pc:sldChg>
      <pc:sldChg chg="modSp add mod replId">
        <pc:chgData name="Kranthi Chepuri" userId="84f61685-cb88-41b1-aec5-4e51e2317a73" providerId="ADAL" clId="{AC981E85-099E-4920-B106-EED5F17ED195}" dt="2021-12-17T21:00:51.453" v="257" actId="1076"/>
        <pc:sldMkLst>
          <pc:docMk/>
          <pc:sldMk cId="2231423326" sldId="893"/>
        </pc:sldMkLst>
        <pc:spChg chg="mod">
          <ac:chgData name="Kranthi Chepuri" userId="84f61685-cb88-41b1-aec5-4e51e2317a73" providerId="ADAL" clId="{AC981E85-099E-4920-B106-EED5F17ED195}" dt="2021-12-17T21:00:51.453" v="257" actId="1076"/>
          <ac:spMkLst>
            <pc:docMk/>
            <pc:sldMk cId="2231423326" sldId="893"/>
            <ac:spMk id="3" creationId="{00000000-0000-0000-0000-000000000000}"/>
          </ac:spMkLst>
        </pc:spChg>
      </pc:sldChg>
      <pc:sldChg chg="add replId">
        <pc:chgData name="Kranthi Chepuri" userId="84f61685-cb88-41b1-aec5-4e51e2317a73" providerId="ADAL" clId="{AC981E85-099E-4920-B106-EED5F17ED195}" dt="2021-12-17T20:56:38.848" v="184" actId="2890"/>
        <pc:sldMkLst>
          <pc:docMk/>
          <pc:sldMk cId="2761995371" sldId="894"/>
        </pc:sldMkLst>
      </pc:sldChg>
      <pc:sldChg chg="add replId">
        <pc:chgData name="Kranthi Chepuri" userId="84f61685-cb88-41b1-aec5-4e51e2317a73" providerId="ADAL" clId="{AC981E85-099E-4920-B106-EED5F17ED195}" dt="2021-12-17T20:56:38.848" v="184" actId="2890"/>
        <pc:sldMkLst>
          <pc:docMk/>
          <pc:sldMk cId="1464281233" sldId="895"/>
        </pc:sldMkLst>
      </pc:sldChg>
      <pc:sldChg chg="add replId">
        <pc:chgData name="Kranthi Chepuri" userId="84f61685-cb88-41b1-aec5-4e51e2317a73" providerId="ADAL" clId="{AC981E85-099E-4920-B106-EED5F17ED195}" dt="2021-12-17T20:56:38.848" v="184" actId="2890"/>
        <pc:sldMkLst>
          <pc:docMk/>
          <pc:sldMk cId="1438294015" sldId="896"/>
        </pc:sldMkLst>
      </pc:sldChg>
      <pc:sldChg chg="add replId">
        <pc:chgData name="Kranthi Chepuri" userId="84f61685-cb88-41b1-aec5-4e51e2317a73" providerId="ADAL" clId="{AC981E85-099E-4920-B106-EED5F17ED195}" dt="2021-12-17T20:56:38.848" v="184" actId="2890"/>
        <pc:sldMkLst>
          <pc:docMk/>
          <pc:sldMk cId="2630893533" sldId="897"/>
        </pc:sldMkLst>
      </pc:sldChg>
      <pc:sldChg chg="modSp add mod">
        <pc:chgData name="Kranthi Chepuri" userId="84f61685-cb88-41b1-aec5-4e51e2317a73" providerId="ADAL" clId="{AC981E85-099E-4920-B106-EED5F17ED195}" dt="2021-12-17T21:01:36.906" v="274" actId="1076"/>
        <pc:sldMkLst>
          <pc:docMk/>
          <pc:sldMk cId="3051574656" sldId="898"/>
        </pc:sldMkLst>
        <pc:spChg chg="mod">
          <ac:chgData name="Kranthi Chepuri" userId="84f61685-cb88-41b1-aec5-4e51e2317a73" providerId="ADAL" clId="{AC981E85-099E-4920-B106-EED5F17ED195}" dt="2021-12-17T21:01:36.906" v="274" actId="1076"/>
          <ac:spMkLst>
            <pc:docMk/>
            <pc:sldMk cId="3051574656" sldId="898"/>
            <ac:spMk id="3" creationId="{00000000-0000-0000-0000-000000000000}"/>
          </ac:spMkLst>
        </pc:spChg>
      </pc:sldChg>
      <pc:sldChg chg="modSp add mod replId">
        <pc:chgData name="Kranthi Chepuri" userId="84f61685-cb88-41b1-aec5-4e51e2317a73" providerId="ADAL" clId="{AC981E85-099E-4920-B106-EED5F17ED195}" dt="2021-12-17T21:02:00.145" v="287" actId="20577"/>
        <pc:sldMkLst>
          <pc:docMk/>
          <pc:sldMk cId="3198389813" sldId="899"/>
        </pc:sldMkLst>
        <pc:spChg chg="mod">
          <ac:chgData name="Kranthi Chepuri" userId="84f61685-cb88-41b1-aec5-4e51e2317a73" providerId="ADAL" clId="{AC981E85-099E-4920-B106-EED5F17ED195}" dt="2021-12-17T21:02:00.145" v="287" actId="20577"/>
          <ac:spMkLst>
            <pc:docMk/>
            <pc:sldMk cId="3198389813" sldId="899"/>
            <ac:spMk id="3" creationId="{00000000-0000-0000-0000-000000000000}"/>
          </ac:spMkLst>
        </pc:spChg>
      </pc:sldChg>
      <pc:sldChg chg="modSp add mod replId">
        <pc:chgData name="Kranthi Chepuri" userId="84f61685-cb88-41b1-aec5-4e51e2317a73" providerId="ADAL" clId="{AC981E85-099E-4920-B106-EED5F17ED195}" dt="2021-12-17T21:02:35.701" v="304" actId="1076"/>
        <pc:sldMkLst>
          <pc:docMk/>
          <pc:sldMk cId="3167455608" sldId="900"/>
        </pc:sldMkLst>
        <pc:spChg chg="mod">
          <ac:chgData name="Kranthi Chepuri" userId="84f61685-cb88-41b1-aec5-4e51e2317a73" providerId="ADAL" clId="{AC981E85-099E-4920-B106-EED5F17ED195}" dt="2021-12-17T21:02:35.701" v="304" actId="1076"/>
          <ac:spMkLst>
            <pc:docMk/>
            <pc:sldMk cId="3167455608" sldId="900"/>
            <ac:spMk id="3" creationId="{00000000-0000-0000-0000-000000000000}"/>
          </ac:spMkLst>
        </pc:spChg>
      </pc:sldChg>
      <pc:sldChg chg="modSp add mod replId">
        <pc:chgData name="Kranthi Chepuri" userId="84f61685-cb88-41b1-aec5-4e51e2317a73" providerId="ADAL" clId="{AC981E85-099E-4920-B106-EED5F17ED195}" dt="2021-12-17T21:03:04.655" v="319" actId="1076"/>
        <pc:sldMkLst>
          <pc:docMk/>
          <pc:sldMk cId="1465995168" sldId="901"/>
        </pc:sldMkLst>
        <pc:spChg chg="mod">
          <ac:chgData name="Kranthi Chepuri" userId="84f61685-cb88-41b1-aec5-4e51e2317a73" providerId="ADAL" clId="{AC981E85-099E-4920-B106-EED5F17ED195}" dt="2021-12-17T21:03:04.655" v="319" actId="1076"/>
          <ac:spMkLst>
            <pc:docMk/>
            <pc:sldMk cId="1465995168" sldId="901"/>
            <ac:spMk id="3" creationId="{00000000-0000-0000-0000-000000000000}"/>
          </ac:spMkLst>
        </pc:spChg>
      </pc:sldChg>
      <pc:sldChg chg="modSp add mod replId">
        <pc:chgData name="Kranthi Chepuri" userId="84f61685-cb88-41b1-aec5-4e51e2317a73" providerId="ADAL" clId="{AC981E85-099E-4920-B106-EED5F17ED195}" dt="2021-12-17T21:03:37.192" v="327" actId="1076"/>
        <pc:sldMkLst>
          <pc:docMk/>
          <pc:sldMk cId="3565465832" sldId="902"/>
        </pc:sldMkLst>
        <pc:spChg chg="mod">
          <ac:chgData name="Kranthi Chepuri" userId="84f61685-cb88-41b1-aec5-4e51e2317a73" providerId="ADAL" clId="{AC981E85-099E-4920-B106-EED5F17ED195}" dt="2021-12-17T21:03:37.192" v="327" actId="1076"/>
          <ac:spMkLst>
            <pc:docMk/>
            <pc:sldMk cId="3565465832" sldId="902"/>
            <ac:spMk id="3" creationId="{00000000-0000-0000-0000-000000000000}"/>
          </ac:spMkLst>
        </pc:spChg>
      </pc:sldChg>
      <pc:sldChg chg="modSp add mod replId">
        <pc:chgData name="Kranthi Chepuri" userId="84f61685-cb88-41b1-aec5-4e51e2317a73" providerId="ADAL" clId="{AC981E85-099E-4920-B106-EED5F17ED195}" dt="2021-12-17T21:04:19.060" v="333" actId="1076"/>
        <pc:sldMkLst>
          <pc:docMk/>
          <pc:sldMk cId="2565620040" sldId="903"/>
        </pc:sldMkLst>
        <pc:spChg chg="mod">
          <ac:chgData name="Kranthi Chepuri" userId="84f61685-cb88-41b1-aec5-4e51e2317a73" providerId="ADAL" clId="{AC981E85-099E-4920-B106-EED5F17ED195}" dt="2021-12-17T21:04:19.060" v="333" actId="1076"/>
          <ac:spMkLst>
            <pc:docMk/>
            <pc:sldMk cId="2565620040" sldId="903"/>
            <ac:spMk id="3" creationId="{00000000-0000-0000-0000-000000000000}"/>
          </ac:spMkLst>
        </pc:spChg>
      </pc:sldChg>
      <pc:sldChg chg="add replId">
        <pc:chgData name="Kranthi Chepuri" userId="84f61685-cb88-41b1-aec5-4e51e2317a73" providerId="ADAL" clId="{AC981E85-099E-4920-B106-EED5F17ED195}" dt="2021-12-17T21:01:00.454" v="258" actId="2890"/>
        <pc:sldMkLst>
          <pc:docMk/>
          <pc:sldMk cId="3136233049" sldId="904"/>
        </pc:sldMkLst>
      </pc:sldChg>
      <pc:sldChg chg="add replId">
        <pc:chgData name="Kranthi Chepuri" userId="84f61685-cb88-41b1-aec5-4e51e2317a73" providerId="ADAL" clId="{AC981E85-099E-4920-B106-EED5F17ED195}" dt="2021-12-17T21:01:00.454" v="258" actId="2890"/>
        <pc:sldMkLst>
          <pc:docMk/>
          <pc:sldMk cId="3929737255" sldId="905"/>
        </pc:sldMkLst>
      </pc:sldChg>
      <pc:sldChg chg="add replId">
        <pc:chgData name="Kranthi Chepuri" userId="84f61685-cb88-41b1-aec5-4e51e2317a73" providerId="ADAL" clId="{AC981E85-099E-4920-B106-EED5F17ED195}" dt="2021-12-17T21:01:00.454" v="258" actId="2890"/>
        <pc:sldMkLst>
          <pc:docMk/>
          <pc:sldMk cId="3078510700" sldId="906"/>
        </pc:sldMkLst>
      </pc:sldChg>
      <pc:sldChg chg="add replId">
        <pc:chgData name="Kranthi Chepuri" userId="84f61685-cb88-41b1-aec5-4e51e2317a73" providerId="ADAL" clId="{AC981E85-099E-4920-B106-EED5F17ED195}" dt="2021-12-17T21:01:00.454" v="258" actId="2890"/>
        <pc:sldMkLst>
          <pc:docMk/>
          <pc:sldMk cId="639632596" sldId="907"/>
        </pc:sldMkLst>
      </pc:sldChg>
      <pc:sldChg chg="add del">
        <pc:chgData name="Kranthi Chepuri" userId="84f61685-cb88-41b1-aec5-4e51e2317a73" providerId="ADAL" clId="{AC981E85-099E-4920-B106-EED5F17ED195}" dt="2021-12-17T21:03:09.982" v="321" actId="47"/>
        <pc:sldMkLst>
          <pc:docMk/>
          <pc:sldMk cId="1701607870" sldId="908"/>
        </pc:sldMkLst>
      </pc:sldChg>
      <pc:sldChg chg="add">
        <pc:chgData name="Kranthi Chepuri" userId="84f61685-cb88-41b1-aec5-4e51e2317a73" providerId="ADAL" clId="{AC981E85-099E-4920-B106-EED5F17ED195}" dt="2021-12-17T21:04:37.882" v="334"/>
        <pc:sldMkLst>
          <pc:docMk/>
          <pc:sldMk cId="3384267213" sldId="908"/>
        </pc:sldMkLst>
      </pc:sldChg>
      <pc:sldChg chg="add">
        <pc:chgData name="Kranthi Chepuri" userId="84f61685-cb88-41b1-aec5-4e51e2317a73" providerId="ADAL" clId="{AC981E85-099E-4920-B106-EED5F17ED195}" dt="2021-12-17T21:04:37.882" v="334"/>
        <pc:sldMkLst>
          <pc:docMk/>
          <pc:sldMk cId="4280106685" sldId="909"/>
        </pc:sldMkLst>
      </pc:sldChg>
      <pc:sldChg chg="add">
        <pc:chgData name="Kranthi Chepuri" userId="84f61685-cb88-41b1-aec5-4e51e2317a73" providerId="ADAL" clId="{AC981E85-099E-4920-B106-EED5F17ED195}" dt="2021-12-17T21:04:37.882" v="334"/>
        <pc:sldMkLst>
          <pc:docMk/>
          <pc:sldMk cId="1222215765" sldId="910"/>
        </pc:sldMkLst>
      </pc:sldChg>
      <pc:sldChg chg="add">
        <pc:chgData name="Kranthi Chepuri" userId="84f61685-cb88-41b1-aec5-4e51e2317a73" providerId="ADAL" clId="{AC981E85-099E-4920-B106-EED5F17ED195}" dt="2021-12-17T21:04:37.882" v="334"/>
        <pc:sldMkLst>
          <pc:docMk/>
          <pc:sldMk cId="2743863630" sldId="911"/>
        </pc:sldMkLst>
      </pc:sldChg>
      <pc:sldChg chg="addSp delSp modSp add del mod">
        <pc:chgData name="Kranthi Chepuri" userId="84f61685-cb88-41b1-aec5-4e51e2317a73" providerId="ADAL" clId="{AC981E85-099E-4920-B106-EED5F17ED195}" dt="2021-12-18T00:32:52.909" v="341" actId="47"/>
        <pc:sldMkLst>
          <pc:docMk/>
          <pc:sldMk cId="3119307531" sldId="912"/>
        </pc:sldMkLst>
        <pc:spChg chg="del">
          <ac:chgData name="Kranthi Chepuri" userId="84f61685-cb88-41b1-aec5-4e51e2317a73" providerId="ADAL" clId="{AC981E85-099E-4920-B106-EED5F17ED195}" dt="2021-12-17T21:09:43.514" v="336" actId="478"/>
          <ac:spMkLst>
            <pc:docMk/>
            <pc:sldMk cId="3119307531" sldId="912"/>
            <ac:spMk id="3" creationId="{00000000-0000-0000-0000-000000000000}"/>
          </ac:spMkLst>
        </pc:spChg>
        <pc:spChg chg="add del mod">
          <ac:chgData name="Kranthi Chepuri" userId="84f61685-cb88-41b1-aec5-4e51e2317a73" providerId="ADAL" clId="{AC981E85-099E-4920-B106-EED5F17ED195}" dt="2021-12-17T21:09:47.447" v="337" actId="478"/>
          <ac:spMkLst>
            <pc:docMk/>
            <pc:sldMk cId="3119307531" sldId="912"/>
            <ac:spMk id="4" creationId="{9060E13A-0E7E-4F76-BDFF-9D031D113A07}"/>
          </ac:spMkLst>
        </pc:spChg>
      </pc:sldChg>
      <pc:sldChg chg="modSp add mod">
        <pc:chgData name="Kranthi Chepuri" userId="84f61685-cb88-41b1-aec5-4e51e2317a73" providerId="ADAL" clId="{AC981E85-099E-4920-B106-EED5F17ED195}" dt="2021-12-18T00:33:30.097" v="388" actId="1076"/>
        <pc:sldMkLst>
          <pc:docMk/>
          <pc:sldMk cId="3078597263" sldId="913"/>
        </pc:sldMkLst>
        <pc:spChg chg="mod">
          <ac:chgData name="Kranthi Chepuri" userId="84f61685-cb88-41b1-aec5-4e51e2317a73" providerId="ADAL" clId="{AC981E85-099E-4920-B106-EED5F17ED195}" dt="2021-12-18T00:33:30.097" v="388" actId="1076"/>
          <ac:spMkLst>
            <pc:docMk/>
            <pc:sldMk cId="3078597263" sldId="913"/>
            <ac:spMk id="3" creationId="{00000000-0000-0000-0000-000000000000}"/>
          </ac:spMkLst>
        </pc:spChg>
      </pc:sldChg>
      <pc:sldChg chg="modSp add del mod">
        <pc:chgData name="Kranthi Chepuri" userId="84f61685-cb88-41b1-aec5-4e51e2317a73" providerId="ADAL" clId="{AC981E85-099E-4920-B106-EED5F17ED195}" dt="2021-12-18T00:38:28.995" v="449" actId="47"/>
        <pc:sldMkLst>
          <pc:docMk/>
          <pc:sldMk cId="2307878964" sldId="914"/>
        </pc:sldMkLst>
        <pc:spChg chg="mod">
          <ac:chgData name="Kranthi Chepuri" userId="84f61685-cb88-41b1-aec5-4e51e2317a73" providerId="ADAL" clId="{AC981E85-099E-4920-B106-EED5F17ED195}" dt="2021-12-18T00:37:17.576" v="415" actId="1076"/>
          <ac:spMkLst>
            <pc:docMk/>
            <pc:sldMk cId="2307878964" sldId="914"/>
            <ac:spMk id="3" creationId="{00000000-0000-0000-0000-000000000000}"/>
          </ac:spMkLst>
        </pc:spChg>
      </pc:sldChg>
      <pc:sldChg chg="modSp add mod">
        <pc:chgData name="Kranthi Chepuri" userId="84f61685-cb88-41b1-aec5-4e51e2317a73" providerId="ADAL" clId="{AC981E85-099E-4920-B106-EED5F17ED195}" dt="2021-12-18T00:38:51.651" v="461" actId="20577"/>
        <pc:sldMkLst>
          <pc:docMk/>
          <pc:sldMk cId="764531414" sldId="915"/>
        </pc:sldMkLst>
        <pc:spChg chg="mod">
          <ac:chgData name="Kranthi Chepuri" userId="84f61685-cb88-41b1-aec5-4e51e2317a73" providerId="ADAL" clId="{AC981E85-099E-4920-B106-EED5F17ED195}" dt="2021-12-18T00:38:51.651" v="461" actId="20577"/>
          <ac:spMkLst>
            <pc:docMk/>
            <pc:sldMk cId="764531414" sldId="915"/>
            <ac:spMk id="3" creationId="{00000000-0000-0000-0000-000000000000}"/>
          </ac:spMkLst>
        </pc:spChg>
      </pc:sldChg>
      <pc:sldChg chg="add del">
        <pc:chgData name="Kranthi Chepuri" userId="84f61685-cb88-41b1-aec5-4e51e2317a73" providerId="ADAL" clId="{AC981E85-099E-4920-B106-EED5F17ED195}" dt="2021-12-18T00:38:26.558" v="448" actId="47"/>
        <pc:sldMkLst>
          <pc:docMk/>
          <pc:sldMk cId="256711661" sldId="916"/>
        </pc:sldMkLst>
      </pc:sldChg>
      <pc:sldChg chg="add">
        <pc:chgData name="Kranthi Chepuri" userId="84f61685-cb88-41b1-aec5-4e51e2317a73" providerId="ADAL" clId="{AC981E85-099E-4920-B106-EED5F17ED195}" dt="2021-12-18T00:39:04.416" v="462"/>
        <pc:sldMkLst>
          <pc:docMk/>
          <pc:sldMk cId="2339480576" sldId="916"/>
        </pc:sldMkLst>
      </pc:sldChg>
      <pc:sldChg chg="add del replId">
        <pc:chgData name="Kranthi Chepuri" userId="84f61685-cb88-41b1-aec5-4e51e2317a73" providerId="ADAL" clId="{AC981E85-099E-4920-B106-EED5F17ED195}" dt="2021-12-18T00:38:26.558" v="448" actId="47"/>
        <pc:sldMkLst>
          <pc:docMk/>
          <pc:sldMk cId="175372949" sldId="917"/>
        </pc:sldMkLst>
      </pc:sldChg>
      <pc:sldChg chg="modSp add mod">
        <pc:chgData name="Kranthi Chepuri" userId="84f61685-cb88-41b1-aec5-4e51e2317a73" providerId="ADAL" clId="{AC981E85-099E-4920-B106-EED5F17ED195}" dt="2021-12-18T00:39:11.610" v="464" actId="6549"/>
        <pc:sldMkLst>
          <pc:docMk/>
          <pc:sldMk cId="2462309583" sldId="917"/>
        </pc:sldMkLst>
        <pc:spChg chg="mod">
          <ac:chgData name="Kranthi Chepuri" userId="84f61685-cb88-41b1-aec5-4e51e2317a73" providerId="ADAL" clId="{AC981E85-099E-4920-B106-EED5F17ED195}" dt="2021-12-18T00:39:11.610" v="464" actId="6549"/>
          <ac:spMkLst>
            <pc:docMk/>
            <pc:sldMk cId="2462309583" sldId="917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Christmas </a:t>
            </a:r>
            <a:b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Medley - 2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9631" y="1560727"/>
            <a:ext cx="5472737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నర జన్మమెత్తి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వరసుతునిగా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Nara Janmametthi </a:t>
            </a:r>
          </a:p>
          <a:p>
            <a:pPr marL="0" indent="0">
              <a:buNone/>
            </a:pPr>
            <a:r>
              <a:rPr lang="fi-FI" dirty="0"/>
              <a:t>Varasuthinigaa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106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2603" y="1560727"/>
            <a:ext cx="5226794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అరుదెంచె నేడు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సరసముగా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Arudhenche Nedu </a:t>
            </a:r>
          </a:p>
          <a:p>
            <a:pPr marL="0" indent="0">
              <a:buNone/>
            </a:pPr>
            <a:r>
              <a:rPr lang="fi-FI" dirty="0"/>
              <a:t>Sarasamugaa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236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6104" y="1560727"/>
            <a:ext cx="4639791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శ్రీ వేల్పుడగు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ఆనందమూర్తి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Sri Velpudagu </a:t>
            </a:r>
          </a:p>
          <a:p>
            <a:pPr marL="0" indent="0">
              <a:buNone/>
            </a:pPr>
            <a:r>
              <a:rPr lang="fi-FI" dirty="0"/>
              <a:t>Aanandamurthi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63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406" y="1560727"/>
            <a:ext cx="5765187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క్రీస్తేసు స్వామి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ఈ భువిలోన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Kreesthesu Swaami </a:t>
            </a:r>
          </a:p>
          <a:p>
            <a:pPr marL="0" indent="0">
              <a:buNone/>
            </a:pPr>
            <a:r>
              <a:rPr lang="fi-FI" dirty="0"/>
              <a:t>Ee Bhuvilona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873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4760" y="1560727"/>
            <a:ext cx="4602480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మానసవేది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పావనమూర్తి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Maanasavedi </a:t>
            </a:r>
          </a:p>
          <a:p>
            <a:pPr marL="0" indent="0">
              <a:buNone/>
            </a:pPr>
            <a:r>
              <a:rPr lang="fi-FI" dirty="0"/>
              <a:t>Paavana Murthi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057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6382" y="1560727"/>
            <a:ext cx="4659236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మానవులను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పాలించుకర్త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Maanavulanu </a:t>
            </a:r>
          </a:p>
          <a:p>
            <a:pPr marL="0" indent="0">
              <a:buNone/>
            </a:pPr>
            <a:r>
              <a:rPr lang="fi-FI" dirty="0"/>
              <a:t>Paalinchukartha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218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9631" y="2282817"/>
            <a:ext cx="5472737" cy="22923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నర జన్మమెత్తి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Nara Janmametthi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368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8191" y="1560727"/>
            <a:ext cx="5655617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లోకముద్ధరింప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పరిశుద్ధ జన్మ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Lokamuddharimpa </a:t>
            </a:r>
          </a:p>
          <a:p>
            <a:pPr marL="0" indent="0">
              <a:buNone/>
            </a:pPr>
            <a:r>
              <a:rPr lang="fi-FI" dirty="0"/>
              <a:t>Parishuddha Janma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6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7924" y="1560727"/>
            <a:ext cx="5996152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మెత్తి కన్య మరియ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గర్భవతియాయే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metthi Kanya Mariya </a:t>
            </a:r>
          </a:p>
          <a:p>
            <a:pPr marL="0" indent="0">
              <a:buNone/>
            </a:pPr>
            <a:r>
              <a:rPr lang="fi-FI" dirty="0"/>
              <a:t>Garbhavathiyaaye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049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8191" y="1560727"/>
            <a:ext cx="5655617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లోకముద్ధరింప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పరిశుద్ధ జన్మ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Lokamuddharimpa </a:t>
            </a:r>
          </a:p>
          <a:p>
            <a:pPr marL="0" indent="0">
              <a:buNone/>
            </a:pPr>
            <a:r>
              <a:rPr lang="fi-FI" dirty="0"/>
              <a:t>Parishuddha Janma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350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7924" y="1560727"/>
            <a:ext cx="5996152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మెత్తి కన్య మరియ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గర్భవతియాయే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metthi Kanya Mariya </a:t>
            </a:r>
          </a:p>
          <a:p>
            <a:pPr marL="0" indent="0">
              <a:buNone/>
            </a:pPr>
            <a:r>
              <a:rPr lang="fi-FI" dirty="0"/>
              <a:t>Garbhavathiyaaye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238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4760" y="1560727"/>
            <a:ext cx="4602480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మానసవేది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పావనమూర్తి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Maanasavedi </a:t>
            </a:r>
          </a:p>
          <a:p>
            <a:pPr marL="0" indent="0">
              <a:buNone/>
            </a:pPr>
            <a:r>
              <a:rPr lang="fi-FI" dirty="0"/>
              <a:t>Paavana Murthi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64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6382" y="1560727"/>
            <a:ext cx="4659236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మానవులను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పాలించుకర్త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Maanavulanu </a:t>
            </a:r>
          </a:p>
          <a:p>
            <a:pPr marL="0" indent="0">
              <a:buNone/>
            </a:pPr>
            <a:r>
              <a:rPr lang="fi-FI" dirty="0"/>
              <a:t>Paalinchukartha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037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9631" y="2282817"/>
            <a:ext cx="5472737" cy="22923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నర జన్మమెత్తి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Nara Janmametthi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210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3091" y="1560727"/>
            <a:ext cx="10025818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బంతి యనగ యాడరే మన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బాల చిన్న ముద్దుల యేసుకు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Banthi Yanaga Yaadare Mana</a:t>
            </a:r>
          </a:p>
          <a:p>
            <a:pPr marL="0" indent="0">
              <a:buNone/>
            </a:pPr>
            <a:r>
              <a:rPr lang="fi-FI" dirty="0"/>
              <a:t>Baala Chinna Muddhula Yesuku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289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3570" y="1560727"/>
            <a:ext cx="8924859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ముత్తిక తోడ కూడి యాడి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ముద్దుల పరుడు పల్క పరుడు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Mutthika Thoda Koodi Yaadi</a:t>
            </a:r>
          </a:p>
          <a:p>
            <a:pPr marL="0" indent="0">
              <a:buNone/>
            </a:pPr>
            <a:r>
              <a:rPr lang="fi-FI" dirty="0"/>
              <a:t>Muddhula Parudu Palka Parudu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49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2685" y="1560727"/>
            <a:ext cx="8626629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 గ గ రి గ మ మ మ మ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 మ ప మ ప ద ని స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Ga Ga Ga Ri Ga Ma Ma Ma Ma</a:t>
            </a:r>
          </a:p>
          <a:p>
            <a:pPr marL="0" indent="0">
              <a:buNone/>
            </a:pPr>
            <a:r>
              <a:rPr lang="it-IT" dirty="0"/>
              <a:t>Pa Ma Pa Ma Pa Da Ni Sa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21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7328" y="1289589"/>
            <a:ext cx="7897343" cy="42788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 ద ని స.. ప ద ని స..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 ద ప ద గ మ 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 మ గ రి స రి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Pa Da Ni Sa.. Pa Da Ni Sa..</a:t>
            </a:r>
          </a:p>
          <a:p>
            <a:pPr marL="0" indent="0">
              <a:buNone/>
            </a:pPr>
            <a:r>
              <a:rPr lang="it-IT" dirty="0"/>
              <a:t>Pa Da Pa Da Ga Ma </a:t>
            </a:r>
          </a:p>
          <a:p>
            <a:pPr marL="0" indent="0">
              <a:buNone/>
            </a:pPr>
            <a:r>
              <a:rPr lang="it-IT" dirty="0"/>
              <a:t>Ga Ma Ga Ri Sa Ri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368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3091" y="1560727"/>
            <a:ext cx="10025818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బంతి యనగ యాడరే మన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బాల చిన్న ముద్దుల యేసుకు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Banthi Yanaga Yaadare Mana</a:t>
            </a:r>
          </a:p>
          <a:p>
            <a:pPr marL="0" indent="0">
              <a:buNone/>
            </a:pPr>
            <a:r>
              <a:rPr lang="fi-FI" dirty="0"/>
              <a:t>Baala Chinna Muddhula Yesuku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03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8992" y="1560727"/>
            <a:ext cx="8614016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జ్ఞానులెల్ల వచ్చిరి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మంచి కానుకలర్పించిరి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Gnaanulella Vacchiri</a:t>
            </a:r>
          </a:p>
          <a:p>
            <a:pPr marL="0" indent="0">
              <a:buNone/>
            </a:pPr>
            <a:r>
              <a:rPr lang="fi-FI" dirty="0"/>
              <a:t>Manchi Kaanukalarpinchiri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4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3570" y="1560727"/>
            <a:ext cx="8924859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ముత్తిక తోడ కూడి యాడి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ముద్దుల పరుడు పల్క పరుడు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Mutthika Thoda Koodi Yaadi</a:t>
            </a:r>
          </a:p>
          <a:p>
            <a:pPr marL="0" indent="0">
              <a:buNone/>
            </a:pPr>
            <a:r>
              <a:rPr lang="fi-FI" dirty="0"/>
              <a:t>Muddhula Parudu Palka Parudu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867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2685" y="1560727"/>
            <a:ext cx="8626629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 గ గ రి గ మ మ మ మ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 మ ప మ ప ద ని స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Ga Ga Ga Ri Ga Ma Ma Ma Ma</a:t>
            </a:r>
          </a:p>
          <a:p>
            <a:pPr marL="0" indent="0">
              <a:buNone/>
            </a:pPr>
            <a:r>
              <a:rPr lang="it-IT" dirty="0"/>
              <a:t>Pa Ma Pa Ma Pa Da Ni Sa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57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7328" y="1289589"/>
            <a:ext cx="7897343" cy="42788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 ద ని స.. ప ద ని స..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 ద ప ద గ మ 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 మ గ రి స రి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Pa Da Ni Sa.. Pa Da Ni Sa..</a:t>
            </a:r>
          </a:p>
          <a:p>
            <a:pPr marL="0" indent="0">
              <a:buNone/>
            </a:pPr>
            <a:r>
              <a:rPr lang="it-IT" dirty="0"/>
              <a:t>Pa Da Pa Da Ga Ma </a:t>
            </a:r>
          </a:p>
          <a:p>
            <a:pPr marL="0" indent="0">
              <a:buNone/>
            </a:pPr>
            <a:r>
              <a:rPr lang="it-IT" dirty="0"/>
              <a:t>Ga Ma Ga Ri Sa Ri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593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3091" y="1560727"/>
            <a:ext cx="10025818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బంతి యనగ యాడరే మన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బాల చిన్న ముద్దుల యేసుకు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Banthi Yanaga Yaadare Mana</a:t>
            </a:r>
          </a:p>
          <a:p>
            <a:pPr marL="0" indent="0">
              <a:buNone/>
            </a:pPr>
            <a:r>
              <a:rPr lang="fi-FI" dirty="0"/>
              <a:t>Baala Chinna Muddhula Yesuku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151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9967" y="1560727"/>
            <a:ext cx="9032065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జననము నొందెను జయ యేసు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 గీతములు పాడుడి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Jananamu Nondhenu Jaya Yesu</a:t>
            </a:r>
          </a:p>
          <a:p>
            <a:pPr marL="0" indent="0">
              <a:buNone/>
            </a:pPr>
            <a:r>
              <a:rPr lang="fi-FI" dirty="0"/>
              <a:t>Jaya Geethamulu Paadudi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2132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8576" y="1276977"/>
            <a:ext cx="7374847" cy="43040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 ఆ ఆ ఆ ఆ ఆ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-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 ఆ ఆ ఆ ఆ ఆ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 ఆ ఆ ఆ ఆ ఆ ఆ ఆ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Aa Aa Aa Aa Aa Aa</a:t>
            </a:r>
          </a:p>
          <a:p>
            <a:pPr marL="0" indent="0">
              <a:buNone/>
            </a:pPr>
            <a:r>
              <a:rPr lang="fi-FI" dirty="0"/>
              <a:t>Aa Aa Aa Aa Aa Aa</a:t>
            </a:r>
          </a:p>
          <a:p>
            <a:pPr marL="0" indent="0">
              <a:buNone/>
            </a:pPr>
            <a:r>
              <a:rPr lang="fi-FI" dirty="0"/>
              <a:t>Aa Aa Aa Aa Aa Aa Aa 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594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1837" y="1560727"/>
            <a:ext cx="9588325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గొర్రెల కాపరులకు దూత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గొప్ప వార్తను తెలిపినట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Gorrela Kaaparulaku Dootha</a:t>
            </a:r>
          </a:p>
          <a:p>
            <a:pPr marL="0" indent="0">
              <a:buNone/>
            </a:pPr>
            <a:r>
              <a:rPr lang="fi-FI" dirty="0"/>
              <a:t>Goppa Vaarthanu Thelipenata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1028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9967" y="1560727"/>
            <a:ext cx="9032065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జననము నొందెను జయ యేసు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జయ గీతములు పాడుడి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Jananamu Nondhenu Jaya Yesu</a:t>
            </a:r>
          </a:p>
          <a:p>
            <a:pPr marL="0" indent="0">
              <a:buNone/>
            </a:pPr>
            <a:r>
              <a:rPr lang="fi-FI" dirty="0"/>
              <a:t>Jaya Geethamulu Paadudi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649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4907" y="1560727"/>
            <a:ext cx="6182185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శ్రీ యేసుండు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జన్మించే రేయిలో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Sri Yesundu </a:t>
            </a:r>
          </a:p>
          <a:p>
            <a:pPr marL="0" indent="0">
              <a:buNone/>
            </a:pPr>
            <a:r>
              <a:rPr lang="fi-FI" dirty="0"/>
              <a:t>Janminche Reyilo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2989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8965" y="1560727"/>
            <a:ext cx="6674070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నేడు పాయక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బేత్లెహేమ యూరిలో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Nedu Paayaka</a:t>
            </a:r>
          </a:p>
          <a:p>
            <a:pPr marL="0" indent="0">
              <a:buNone/>
            </a:pPr>
            <a:r>
              <a:rPr lang="fi-FI" dirty="0"/>
              <a:t>Bethlehema Yoorilo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336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4115" y="1560727"/>
            <a:ext cx="8603769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సత్రమందున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పశువుల శాలయందున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Sathramanduna </a:t>
            </a:r>
          </a:p>
          <a:p>
            <a:pPr marL="0" indent="0">
              <a:buNone/>
            </a:pPr>
            <a:r>
              <a:rPr lang="fi-FI" dirty="0"/>
              <a:t>Pashuvula Shaalayanduna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022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034" y="1560727"/>
            <a:ext cx="7803932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దేవపుత్రుండు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మనుజుండాయెనందున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Devaputhrundu </a:t>
            </a:r>
          </a:p>
          <a:p>
            <a:pPr marL="0" indent="0">
              <a:buNone/>
            </a:pPr>
            <a:r>
              <a:rPr lang="fi-FI" dirty="0"/>
              <a:t>Manujundaayenanduna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075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4907" y="1560727"/>
            <a:ext cx="6182185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శ్రీ యేసుండు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జన్మించే రేయిలో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Sri Yesundu </a:t>
            </a:r>
          </a:p>
          <a:p>
            <a:pPr marL="0" indent="0">
              <a:buNone/>
            </a:pPr>
            <a:r>
              <a:rPr lang="fi-FI" dirty="0"/>
              <a:t>Janminche Reyilo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414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8965" y="1560727"/>
            <a:ext cx="6674070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నేడు పాయక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బేత్లెహేమ యూరిలో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Nedu Paayaka</a:t>
            </a:r>
          </a:p>
          <a:p>
            <a:pPr marL="0" indent="0">
              <a:buNone/>
            </a:pPr>
            <a:r>
              <a:rPr lang="fi-FI" dirty="0"/>
              <a:t>Bethlehema Yoorilo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9859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7990" y="1560727"/>
            <a:ext cx="6776020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చూడబోదాము రారే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సకల జనంబులార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Choodabodaamu Raare</a:t>
            </a:r>
          </a:p>
          <a:p>
            <a:pPr marL="0" indent="0">
              <a:buNone/>
            </a:pPr>
            <a:r>
              <a:rPr lang="fi-FI" dirty="0"/>
              <a:t>Sakala Janambulaara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7040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6094" y="1560727"/>
            <a:ext cx="5319811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శ్రీ యేసు నాథుని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జన్మంబు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Sri Yesu Naadhuni </a:t>
            </a:r>
          </a:p>
          <a:p>
            <a:pPr marL="0" indent="0">
              <a:buNone/>
            </a:pPr>
            <a:r>
              <a:rPr lang="fi-FI" dirty="0"/>
              <a:t>Janmambu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4121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7990" y="1560727"/>
            <a:ext cx="6776020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చూడబోదాము రారే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సకల జనంబులార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Choodabodaamu Raare</a:t>
            </a:r>
          </a:p>
          <a:p>
            <a:pPr marL="0" indent="0">
              <a:buNone/>
            </a:pPr>
            <a:r>
              <a:rPr lang="fi-FI" dirty="0"/>
              <a:t>Sakala Janambulaara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672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6094" y="1560727"/>
            <a:ext cx="5319811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శ్రీ యేసు నాథుని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జన్మంబు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Sri Yesu Naadhuni </a:t>
            </a:r>
          </a:p>
          <a:p>
            <a:pPr marL="0" indent="0">
              <a:buNone/>
            </a:pPr>
            <a:r>
              <a:rPr lang="fi-FI" dirty="0"/>
              <a:t>Janmambu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058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0516" y="1560727"/>
            <a:ext cx="5770968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ఆనందముతో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మనమందరం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Aanandamutho </a:t>
            </a:r>
          </a:p>
          <a:p>
            <a:pPr marL="0" indent="0">
              <a:buNone/>
            </a:pPr>
            <a:r>
              <a:rPr lang="fi-FI" dirty="0"/>
              <a:t>Manamandaram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7705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8734" y="1560727"/>
            <a:ext cx="8794531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ఆహ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..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 చూడబోదాము రారే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సకల జనంబులార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Aaha.. Choodabodaamu Raare</a:t>
            </a:r>
          </a:p>
          <a:p>
            <a:pPr marL="0" indent="0">
              <a:buNone/>
            </a:pPr>
            <a:r>
              <a:rPr lang="fi-FI" dirty="0"/>
              <a:t>Sakala Janambulaara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6143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6094" y="1560727"/>
            <a:ext cx="5319811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శ్రీ యేసు నాథుని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జన్మంబు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Sri Yesu Naadhuni </a:t>
            </a:r>
          </a:p>
          <a:p>
            <a:pPr marL="0" indent="0">
              <a:buNone/>
            </a:pPr>
            <a:r>
              <a:rPr lang="fi-FI" dirty="0"/>
              <a:t>Janmambu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789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710" y="1560727"/>
            <a:ext cx="11256579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ఘల్లు ఘల్లున మనమెల్లి యేసుని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పాదంబు జంబులకు మ్రొక్కెదము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Ghallu Ghalluna Manamelli Yesuni</a:t>
            </a:r>
          </a:p>
          <a:p>
            <a:pPr marL="0" indent="0">
              <a:buNone/>
            </a:pPr>
            <a:r>
              <a:rPr lang="fi-FI" dirty="0"/>
              <a:t>Paadambu Jambulaku Mrokkedamu (2)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165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0516" y="1560727"/>
            <a:ext cx="5770968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ఆనందముతో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మనమందరం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Aanandamutho </a:t>
            </a:r>
          </a:p>
          <a:p>
            <a:pPr marL="0" indent="0">
              <a:buNone/>
            </a:pPr>
            <a:r>
              <a:rPr lang="fi-FI" dirty="0"/>
              <a:t>Manamandaram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5384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4472" y="1560727"/>
            <a:ext cx="4483056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ఆహ చూడ…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ఆహ చూడ…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Aaha Chooda… </a:t>
            </a:r>
          </a:p>
          <a:p>
            <a:pPr marL="0" indent="0">
              <a:buNone/>
            </a:pPr>
            <a:r>
              <a:rPr lang="fi-FI" dirty="0"/>
              <a:t>Aaha Chooda…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9795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8734" y="1560727"/>
            <a:ext cx="8794531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ఆహ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..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 చూడబోదాము రారే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సకల జనంబులార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Aaha.. Choodabodaamu Raare</a:t>
            </a:r>
          </a:p>
          <a:p>
            <a:pPr marL="0" indent="0">
              <a:buNone/>
            </a:pPr>
            <a:r>
              <a:rPr lang="fi-FI" dirty="0"/>
              <a:t>Sakala Janambulaara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521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6094" y="1560727"/>
            <a:ext cx="5319811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శ్రీ యేసు నాథుని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జన్మంబు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Sri Yesu Naadhuni </a:t>
            </a:r>
          </a:p>
          <a:p>
            <a:pPr marL="0" indent="0">
              <a:buNone/>
            </a:pPr>
            <a:r>
              <a:rPr lang="fi-FI" dirty="0"/>
              <a:t>Janmambu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0353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8734" y="1560727"/>
            <a:ext cx="8794531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ఆహ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..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 చూడబోదాము రారే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సకల జనంబులార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Aaha.. Choodabodaamu Raare</a:t>
            </a:r>
          </a:p>
          <a:p>
            <a:pPr marL="0" indent="0">
              <a:buNone/>
            </a:pPr>
            <a:r>
              <a:rPr lang="fi-FI" dirty="0"/>
              <a:t>Sakala Janambulaara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93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6094" y="1560727"/>
            <a:ext cx="5319811" cy="3736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శ్రీ యేసు నాథుని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జన్మంబు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Sri Yesu Naadhuni </a:t>
            </a:r>
          </a:p>
          <a:p>
            <a:pPr marL="0" indent="0">
              <a:buNone/>
            </a:pPr>
            <a:r>
              <a:rPr lang="fi-FI" dirty="0"/>
              <a:t>Janmambu</a:t>
            </a:r>
          </a:p>
          <a:p>
            <a:pPr marL="0" indent="0">
              <a:buNone/>
            </a:pPr>
            <a:r>
              <a:rPr lang="fi-FI" b="1" dirty="0">
                <a:ea typeface="Verdana" panose="020B0604030504040204" pitchFamily="34" charset="0"/>
              </a:rPr>
              <a:t>     *******</a:t>
            </a:r>
            <a:endParaRPr lang="en-US" b="1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983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2f988bf-86f1-41af-91ab-2d7cd011db47}" enabled="0" method="" siteId="{72f988bf-86f1-41af-91ab-2d7cd011db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2882</TotalTime>
  <Words>681</Words>
  <Application>Microsoft Office PowerPoint</Application>
  <PresentationFormat>Widescreen</PresentationFormat>
  <Paragraphs>241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Arial</vt:lpstr>
      <vt:lpstr>Calibri</vt:lpstr>
      <vt:lpstr>Calibri Light</vt:lpstr>
      <vt:lpstr>Gautami</vt:lpstr>
      <vt:lpstr>Verdana</vt:lpstr>
      <vt:lpstr>Office Theme</vt:lpstr>
      <vt:lpstr>Christmas  Medley - 2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</cp:lastModifiedBy>
  <cp:revision>498</cp:revision>
  <dcterms:created xsi:type="dcterms:W3CDTF">2014-12-24T20:07:30Z</dcterms:created>
  <dcterms:modified xsi:type="dcterms:W3CDTF">2021-12-18T01:09:26Z</dcterms:modified>
</cp:coreProperties>
</file>