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57" r:id="rId2"/>
    <p:sldId id="836" r:id="rId3"/>
    <p:sldId id="858" r:id="rId4"/>
    <p:sldId id="860" r:id="rId5"/>
    <p:sldId id="861" r:id="rId6"/>
    <p:sldId id="862" r:id="rId7"/>
    <p:sldId id="863" r:id="rId8"/>
    <p:sldId id="864" r:id="rId9"/>
    <p:sldId id="859" r:id="rId10"/>
    <p:sldId id="865" r:id="rId11"/>
    <p:sldId id="866" r:id="rId12"/>
    <p:sldId id="867" r:id="rId13"/>
    <p:sldId id="868" r:id="rId14"/>
    <p:sldId id="869" r:id="rId15"/>
    <p:sldId id="870" r:id="rId16"/>
    <p:sldId id="871" r:id="rId17"/>
    <p:sldId id="872" r:id="rId18"/>
    <p:sldId id="873" r:id="rId19"/>
    <p:sldId id="874" r:id="rId20"/>
    <p:sldId id="875" r:id="rId21"/>
    <p:sldId id="876" r:id="rId22"/>
    <p:sldId id="877" r:id="rId23"/>
    <p:sldId id="878" r:id="rId24"/>
    <p:sldId id="879" r:id="rId25"/>
    <p:sldId id="880" r:id="rId26"/>
    <p:sldId id="881" r:id="rId27"/>
    <p:sldId id="882" r:id="rId28"/>
    <p:sldId id="884" r:id="rId29"/>
    <p:sldId id="885" r:id="rId30"/>
    <p:sldId id="883" r:id="rId31"/>
    <p:sldId id="886" r:id="rId32"/>
    <p:sldId id="887" r:id="rId33"/>
    <p:sldId id="888" r:id="rId34"/>
    <p:sldId id="889" r:id="rId35"/>
    <p:sldId id="891" r:id="rId36"/>
    <p:sldId id="896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anthi Chepuri" userId="84f61685-cb88-41b1-aec5-4e51e2317a73" providerId="ADAL" clId="{7DCB9EC9-3997-48DD-86DC-6FAA3BF5851D}"/>
    <pc:docChg chg="addSld delSld modSld">
      <pc:chgData name="Kranthi Chepuri" userId="84f61685-cb88-41b1-aec5-4e51e2317a73" providerId="ADAL" clId="{7DCB9EC9-3997-48DD-86DC-6FAA3BF5851D}" dt="2020-09-30T23:14:56.849" v="69" actId="20577"/>
      <pc:docMkLst>
        <pc:docMk/>
      </pc:docMkLst>
      <pc:sldChg chg="modSp mod">
        <pc:chgData name="Kranthi Chepuri" userId="84f61685-cb88-41b1-aec5-4e51e2317a73" providerId="ADAL" clId="{7DCB9EC9-3997-48DD-86DC-6FAA3BF5851D}" dt="2020-09-30T23:11:50.889" v="7" actId="1076"/>
        <pc:sldMkLst>
          <pc:docMk/>
          <pc:sldMk cId="3622123889" sldId="836"/>
        </pc:sldMkLst>
        <pc:spChg chg="mod">
          <ac:chgData name="Kranthi Chepuri" userId="84f61685-cb88-41b1-aec5-4e51e2317a73" providerId="ADAL" clId="{7DCB9EC9-3997-48DD-86DC-6FAA3BF5851D}" dt="2020-09-30T23:11:50.889" v="7" actId="1076"/>
          <ac:spMkLst>
            <pc:docMk/>
            <pc:sldMk cId="3622123889" sldId="836"/>
            <ac:spMk id="3" creationId="{00000000-0000-0000-0000-000000000000}"/>
          </ac:spMkLst>
        </pc:spChg>
      </pc:sldChg>
      <pc:sldChg chg="modSp mod">
        <pc:chgData name="Kranthi Chepuri" userId="84f61685-cb88-41b1-aec5-4e51e2317a73" providerId="ADAL" clId="{7DCB9EC9-3997-48DD-86DC-6FAA3BF5851D}" dt="2020-09-30T23:11:45.615" v="6" actId="1076"/>
        <pc:sldMkLst>
          <pc:docMk/>
          <pc:sldMk cId="1955106427" sldId="837"/>
        </pc:sldMkLst>
        <pc:spChg chg="mod">
          <ac:chgData name="Kranthi Chepuri" userId="84f61685-cb88-41b1-aec5-4e51e2317a73" providerId="ADAL" clId="{7DCB9EC9-3997-48DD-86DC-6FAA3BF5851D}" dt="2020-09-30T23:11:45.615" v="6" actId="1076"/>
          <ac:spMkLst>
            <pc:docMk/>
            <pc:sldMk cId="1955106427" sldId="837"/>
            <ac:spMk id="3" creationId="{00000000-0000-0000-0000-000000000000}"/>
          </ac:spMkLst>
        </pc:spChg>
      </pc:sldChg>
      <pc:sldChg chg="modSp mod">
        <pc:chgData name="Kranthi Chepuri" userId="84f61685-cb88-41b1-aec5-4e51e2317a73" providerId="ADAL" clId="{7DCB9EC9-3997-48DD-86DC-6FAA3BF5851D}" dt="2020-09-30T23:11:35.511" v="5" actId="1076"/>
        <pc:sldMkLst>
          <pc:docMk/>
          <pc:sldMk cId="1653381163" sldId="838"/>
        </pc:sldMkLst>
        <pc:spChg chg="mod">
          <ac:chgData name="Kranthi Chepuri" userId="84f61685-cb88-41b1-aec5-4e51e2317a73" providerId="ADAL" clId="{7DCB9EC9-3997-48DD-86DC-6FAA3BF5851D}" dt="2020-09-30T23:11:35.511" v="5" actId="1076"/>
          <ac:spMkLst>
            <pc:docMk/>
            <pc:sldMk cId="1653381163" sldId="838"/>
            <ac:spMk id="3" creationId="{00000000-0000-0000-0000-000000000000}"/>
          </ac:spMkLst>
        </pc:spChg>
      </pc:sldChg>
      <pc:sldChg chg="modSp mod">
        <pc:chgData name="Kranthi Chepuri" userId="84f61685-cb88-41b1-aec5-4e51e2317a73" providerId="ADAL" clId="{7DCB9EC9-3997-48DD-86DC-6FAA3BF5851D}" dt="2020-09-30T23:12:00.358" v="8" actId="1076"/>
        <pc:sldMkLst>
          <pc:docMk/>
          <pc:sldMk cId="1852367789" sldId="839"/>
        </pc:sldMkLst>
        <pc:spChg chg="mod">
          <ac:chgData name="Kranthi Chepuri" userId="84f61685-cb88-41b1-aec5-4e51e2317a73" providerId="ADAL" clId="{7DCB9EC9-3997-48DD-86DC-6FAA3BF5851D}" dt="2020-09-30T23:12:00.358" v="8" actId="1076"/>
          <ac:spMkLst>
            <pc:docMk/>
            <pc:sldMk cId="1852367789" sldId="839"/>
            <ac:spMk id="3" creationId="{00000000-0000-0000-0000-000000000000}"/>
          </ac:spMkLst>
        </pc:spChg>
      </pc:sldChg>
      <pc:sldChg chg="modSp mod">
        <pc:chgData name="Kranthi Chepuri" userId="84f61685-cb88-41b1-aec5-4e51e2317a73" providerId="ADAL" clId="{7DCB9EC9-3997-48DD-86DC-6FAA3BF5851D}" dt="2020-09-30T23:12:29.941" v="17" actId="1076"/>
        <pc:sldMkLst>
          <pc:docMk/>
          <pc:sldMk cId="2406381702" sldId="841"/>
        </pc:sldMkLst>
        <pc:spChg chg="mod">
          <ac:chgData name="Kranthi Chepuri" userId="84f61685-cb88-41b1-aec5-4e51e2317a73" providerId="ADAL" clId="{7DCB9EC9-3997-48DD-86DC-6FAA3BF5851D}" dt="2020-09-30T23:12:29.941" v="17" actId="1076"/>
          <ac:spMkLst>
            <pc:docMk/>
            <pc:sldMk cId="2406381702" sldId="841"/>
            <ac:spMk id="3" creationId="{00000000-0000-0000-0000-000000000000}"/>
          </ac:spMkLst>
        </pc:spChg>
      </pc:sldChg>
      <pc:sldChg chg="modSp mod">
        <pc:chgData name="Kranthi Chepuri" userId="84f61685-cb88-41b1-aec5-4e51e2317a73" providerId="ADAL" clId="{7DCB9EC9-3997-48DD-86DC-6FAA3BF5851D}" dt="2020-09-30T23:12:49.121" v="18" actId="1076"/>
        <pc:sldMkLst>
          <pc:docMk/>
          <pc:sldMk cId="984510848" sldId="842"/>
        </pc:sldMkLst>
        <pc:spChg chg="mod">
          <ac:chgData name="Kranthi Chepuri" userId="84f61685-cb88-41b1-aec5-4e51e2317a73" providerId="ADAL" clId="{7DCB9EC9-3997-48DD-86DC-6FAA3BF5851D}" dt="2020-09-30T23:12:49.121" v="18" actId="1076"/>
          <ac:spMkLst>
            <pc:docMk/>
            <pc:sldMk cId="984510848" sldId="842"/>
            <ac:spMk id="3" creationId="{00000000-0000-0000-0000-000000000000}"/>
          </ac:spMkLst>
        </pc:spChg>
      </pc:sldChg>
      <pc:sldChg chg="modSp mod">
        <pc:chgData name="Kranthi Chepuri" userId="84f61685-cb88-41b1-aec5-4e51e2317a73" providerId="ADAL" clId="{7DCB9EC9-3997-48DD-86DC-6FAA3BF5851D}" dt="2020-09-30T23:13:36.218" v="28" actId="1076"/>
        <pc:sldMkLst>
          <pc:docMk/>
          <pc:sldMk cId="3965169581" sldId="844"/>
        </pc:sldMkLst>
        <pc:spChg chg="mod">
          <ac:chgData name="Kranthi Chepuri" userId="84f61685-cb88-41b1-aec5-4e51e2317a73" providerId="ADAL" clId="{7DCB9EC9-3997-48DD-86DC-6FAA3BF5851D}" dt="2020-09-30T23:13:36.218" v="28" actId="1076"/>
          <ac:spMkLst>
            <pc:docMk/>
            <pc:sldMk cId="3965169581" sldId="844"/>
            <ac:spMk id="3" creationId="{00000000-0000-0000-0000-000000000000}"/>
          </ac:spMkLst>
        </pc:spChg>
      </pc:sldChg>
      <pc:sldChg chg="modSp mod">
        <pc:chgData name="Kranthi Chepuri" userId="84f61685-cb88-41b1-aec5-4e51e2317a73" providerId="ADAL" clId="{7DCB9EC9-3997-48DD-86DC-6FAA3BF5851D}" dt="2020-09-30T23:13:13.391" v="22" actId="1076"/>
        <pc:sldMkLst>
          <pc:docMk/>
          <pc:sldMk cId="3593525258" sldId="845"/>
        </pc:sldMkLst>
        <pc:spChg chg="mod">
          <ac:chgData name="Kranthi Chepuri" userId="84f61685-cb88-41b1-aec5-4e51e2317a73" providerId="ADAL" clId="{7DCB9EC9-3997-48DD-86DC-6FAA3BF5851D}" dt="2020-09-30T23:13:13.391" v="22" actId="1076"/>
          <ac:spMkLst>
            <pc:docMk/>
            <pc:sldMk cId="3593525258" sldId="845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7DCB9EC9-3997-48DD-86DC-6FAA3BF5851D}" dt="2020-09-30T23:13:42.733" v="30" actId="47"/>
        <pc:sldMkLst>
          <pc:docMk/>
          <pc:sldMk cId="2422010826" sldId="846"/>
        </pc:sldMkLst>
      </pc:sldChg>
      <pc:sldChg chg="modSp mod">
        <pc:chgData name="Kranthi Chepuri" userId="84f61685-cb88-41b1-aec5-4e51e2317a73" providerId="ADAL" clId="{7DCB9EC9-3997-48DD-86DC-6FAA3BF5851D}" dt="2020-09-30T23:13:55.456" v="35" actId="1076"/>
        <pc:sldMkLst>
          <pc:docMk/>
          <pc:sldMk cId="3295087375" sldId="847"/>
        </pc:sldMkLst>
        <pc:spChg chg="mod">
          <ac:chgData name="Kranthi Chepuri" userId="84f61685-cb88-41b1-aec5-4e51e2317a73" providerId="ADAL" clId="{7DCB9EC9-3997-48DD-86DC-6FAA3BF5851D}" dt="2020-09-30T23:13:55.456" v="35" actId="1076"/>
          <ac:spMkLst>
            <pc:docMk/>
            <pc:sldMk cId="3295087375" sldId="847"/>
            <ac:spMk id="3" creationId="{00000000-0000-0000-0000-000000000000}"/>
          </ac:spMkLst>
        </pc:spChg>
      </pc:sldChg>
      <pc:sldChg chg="modSp mod">
        <pc:chgData name="Kranthi Chepuri" userId="84f61685-cb88-41b1-aec5-4e51e2317a73" providerId="ADAL" clId="{7DCB9EC9-3997-48DD-86DC-6FAA3BF5851D}" dt="2020-09-30T23:14:06.117" v="36" actId="1076"/>
        <pc:sldMkLst>
          <pc:docMk/>
          <pc:sldMk cId="1880192438" sldId="848"/>
        </pc:sldMkLst>
        <pc:spChg chg="mod">
          <ac:chgData name="Kranthi Chepuri" userId="84f61685-cb88-41b1-aec5-4e51e2317a73" providerId="ADAL" clId="{7DCB9EC9-3997-48DD-86DC-6FAA3BF5851D}" dt="2020-09-30T23:14:06.117" v="36" actId="1076"/>
          <ac:spMkLst>
            <pc:docMk/>
            <pc:sldMk cId="1880192438" sldId="848"/>
            <ac:spMk id="3" creationId="{00000000-0000-0000-0000-000000000000}"/>
          </ac:spMkLst>
        </pc:spChg>
      </pc:sldChg>
      <pc:sldChg chg="modSp mod">
        <pc:chgData name="Kranthi Chepuri" userId="84f61685-cb88-41b1-aec5-4e51e2317a73" providerId="ADAL" clId="{7DCB9EC9-3997-48DD-86DC-6FAA3BF5851D}" dt="2020-09-30T23:14:28.988" v="44" actId="1076"/>
        <pc:sldMkLst>
          <pc:docMk/>
          <pc:sldMk cId="2511545867" sldId="850"/>
        </pc:sldMkLst>
        <pc:spChg chg="mod">
          <ac:chgData name="Kranthi Chepuri" userId="84f61685-cb88-41b1-aec5-4e51e2317a73" providerId="ADAL" clId="{7DCB9EC9-3997-48DD-86DC-6FAA3BF5851D}" dt="2020-09-30T23:14:28.988" v="44" actId="1076"/>
          <ac:spMkLst>
            <pc:docMk/>
            <pc:sldMk cId="2511545867" sldId="850"/>
            <ac:spMk id="3" creationId="{00000000-0000-0000-0000-000000000000}"/>
          </ac:spMkLst>
        </pc:spChg>
      </pc:sldChg>
      <pc:sldChg chg="modSp mod">
        <pc:chgData name="Kranthi Chepuri" userId="84f61685-cb88-41b1-aec5-4e51e2317a73" providerId="ADAL" clId="{7DCB9EC9-3997-48DD-86DC-6FAA3BF5851D}" dt="2020-09-30T23:14:37.232" v="45" actId="1076"/>
        <pc:sldMkLst>
          <pc:docMk/>
          <pc:sldMk cId="4253687978" sldId="851"/>
        </pc:sldMkLst>
        <pc:spChg chg="mod">
          <ac:chgData name="Kranthi Chepuri" userId="84f61685-cb88-41b1-aec5-4e51e2317a73" providerId="ADAL" clId="{7DCB9EC9-3997-48DD-86DC-6FAA3BF5851D}" dt="2020-09-30T23:14:37.232" v="45" actId="1076"/>
          <ac:spMkLst>
            <pc:docMk/>
            <pc:sldMk cId="4253687978" sldId="851"/>
            <ac:spMk id="3" creationId="{00000000-0000-0000-0000-000000000000}"/>
          </ac:spMkLst>
        </pc:spChg>
      </pc:sldChg>
      <pc:sldChg chg="del">
        <pc:chgData name="Kranthi Chepuri" userId="84f61685-cb88-41b1-aec5-4e51e2317a73" providerId="ADAL" clId="{7DCB9EC9-3997-48DD-86DC-6FAA3BF5851D}" dt="2020-09-30T23:14:42.557" v="46" actId="47"/>
        <pc:sldMkLst>
          <pc:docMk/>
          <pc:sldMk cId="2785101074" sldId="852"/>
        </pc:sldMkLst>
      </pc:sldChg>
      <pc:sldChg chg="del">
        <pc:chgData name="Kranthi Chepuri" userId="84f61685-cb88-41b1-aec5-4e51e2317a73" providerId="ADAL" clId="{7DCB9EC9-3997-48DD-86DC-6FAA3BF5851D}" dt="2020-09-30T23:14:42.557" v="46" actId="47"/>
        <pc:sldMkLst>
          <pc:docMk/>
          <pc:sldMk cId="1654978488" sldId="853"/>
        </pc:sldMkLst>
      </pc:sldChg>
      <pc:sldChg chg="del">
        <pc:chgData name="Kranthi Chepuri" userId="84f61685-cb88-41b1-aec5-4e51e2317a73" providerId="ADAL" clId="{7DCB9EC9-3997-48DD-86DC-6FAA3BF5851D}" dt="2020-09-30T23:12:09.225" v="10" actId="47"/>
        <pc:sldMkLst>
          <pc:docMk/>
          <pc:sldMk cId="1772956674" sldId="854"/>
        </pc:sldMkLst>
      </pc:sldChg>
      <pc:sldChg chg="del">
        <pc:chgData name="Kranthi Chepuri" userId="84f61685-cb88-41b1-aec5-4e51e2317a73" providerId="ADAL" clId="{7DCB9EC9-3997-48DD-86DC-6FAA3BF5851D}" dt="2020-09-30T23:12:56.096" v="20" actId="47"/>
        <pc:sldMkLst>
          <pc:docMk/>
          <pc:sldMk cId="3431932294" sldId="855"/>
        </pc:sldMkLst>
      </pc:sldChg>
      <pc:sldChg chg="del">
        <pc:chgData name="Kranthi Chepuri" userId="84f61685-cb88-41b1-aec5-4e51e2317a73" providerId="ADAL" clId="{7DCB9EC9-3997-48DD-86DC-6FAA3BF5851D}" dt="2020-09-30T23:14:14.459" v="38" actId="47"/>
        <pc:sldMkLst>
          <pc:docMk/>
          <pc:sldMk cId="4129163163" sldId="856"/>
        </pc:sldMkLst>
      </pc:sldChg>
      <pc:sldChg chg="add">
        <pc:chgData name="Kranthi Chepuri" userId="84f61685-cb88-41b1-aec5-4e51e2317a73" providerId="ADAL" clId="{7DCB9EC9-3997-48DD-86DC-6FAA3BF5851D}" dt="2020-09-30T23:12:07.701" v="9" actId="22"/>
        <pc:sldMkLst>
          <pc:docMk/>
          <pc:sldMk cId="14077774" sldId="858"/>
        </pc:sldMkLst>
      </pc:sldChg>
      <pc:sldChg chg="add">
        <pc:chgData name="Kranthi Chepuri" userId="84f61685-cb88-41b1-aec5-4e51e2317a73" providerId="ADAL" clId="{7DCB9EC9-3997-48DD-86DC-6FAA3BF5851D}" dt="2020-09-30T23:12:54.336" v="19" actId="22"/>
        <pc:sldMkLst>
          <pc:docMk/>
          <pc:sldMk cId="2562334813" sldId="859"/>
        </pc:sldMkLst>
      </pc:sldChg>
      <pc:sldChg chg="add">
        <pc:chgData name="Kranthi Chepuri" userId="84f61685-cb88-41b1-aec5-4e51e2317a73" providerId="ADAL" clId="{7DCB9EC9-3997-48DD-86DC-6FAA3BF5851D}" dt="2020-09-30T23:13:41.014" v="29" actId="22"/>
        <pc:sldMkLst>
          <pc:docMk/>
          <pc:sldMk cId="1388105589" sldId="860"/>
        </pc:sldMkLst>
      </pc:sldChg>
      <pc:sldChg chg="add">
        <pc:chgData name="Kranthi Chepuri" userId="84f61685-cb88-41b1-aec5-4e51e2317a73" providerId="ADAL" clId="{7DCB9EC9-3997-48DD-86DC-6FAA3BF5851D}" dt="2020-09-30T23:14:10.624" v="37" actId="22"/>
        <pc:sldMkLst>
          <pc:docMk/>
          <pc:sldMk cId="1278818005" sldId="861"/>
        </pc:sldMkLst>
      </pc:sldChg>
      <pc:sldChg chg="add">
        <pc:chgData name="Kranthi Chepuri" userId="84f61685-cb88-41b1-aec5-4e51e2317a73" providerId="ADAL" clId="{7DCB9EC9-3997-48DD-86DC-6FAA3BF5851D}" dt="2020-09-30T23:14:47.327" v="47" actId="22"/>
        <pc:sldMkLst>
          <pc:docMk/>
          <pc:sldMk cId="963695708" sldId="862"/>
        </pc:sldMkLst>
      </pc:sldChg>
      <pc:sldChg chg="modSp add mod">
        <pc:chgData name="Kranthi Chepuri" userId="84f61685-cb88-41b1-aec5-4e51e2317a73" providerId="ADAL" clId="{7DCB9EC9-3997-48DD-86DC-6FAA3BF5851D}" dt="2020-09-30T23:14:56.849" v="69" actId="20577"/>
        <pc:sldMkLst>
          <pc:docMk/>
          <pc:sldMk cId="2691102529" sldId="863"/>
        </pc:sldMkLst>
        <pc:spChg chg="mod">
          <ac:chgData name="Kranthi Chepuri" userId="84f61685-cb88-41b1-aec5-4e51e2317a73" providerId="ADAL" clId="{7DCB9EC9-3997-48DD-86DC-6FAA3BF5851D}" dt="2020-09-30T23:14:56.849" v="69" actId="20577"/>
          <ac:spMkLst>
            <pc:docMk/>
            <pc:sldMk cId="2691102529" sldId="863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Christmas</a:t>
            </a:r>
            <a:b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Medley-5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3731" y="867376"/>
            <a:ext cx="7824537" cy="5123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నా నా న న న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-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నా నా న న న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నా నా న న న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-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 న న న నా (3)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Naa Naa Naa Na Na Na</a:t>
            </a:r>
          </a:p>
          <a:p>
            <a:pPr marL="0" indent="0">
              <a:buNone/>
            </a:pPr>
            <a:r>
              <a:rPr lang="pl-PL" dirty="0"/>
              <a:t>Naa Naa Naa Na Na Na</a:t>
            </a:r>
          </a:p>
          <a:p>
            <a:pPr marL="0" indent="0">
              <a:buNone/>
            </a:pPr>
            <a:r>
              <a:rPr lang="pl-PL" dirty="0"/>
              <a:t>Naa Naa Naa Na Na Na..</a:t>
            </a:r>
          </a:p>
          <a:p>
            <a:pPr marL="0" indent="0">
              <a:buNone/>
            </a:pPr>
            <a:r>
              <a:rPr lang="pl-PL" dirty="0"/>
              <a:t>Na Na Na Na Naa</a:t>
            </a:r>
            <a:r>
              <a:rPr lang="en-US" dirty="0"/>
              <a:t> (3)</a:t>
            </a: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23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255" y="1612782"/>
            <a:ext cx="8187490" cy="36324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రారండి జనులారా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మనం బేతలేం పోదామా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Raarandi Janulaaraa</a:t>
            </a:r>
          </a:p>
          <a:p>
            <a:pPr marL="0" indent="0">
              <a:buNone/>
            </a:pPr>
            <a:r>
              <a:rPr lang="pl-PL" dirty="0"/>
              <a:t>Manam Bethalem Podaamaa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0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8726" y="1271211"/>
            <a:ext cx="10114547" cy="43155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యూదుల రాజు జన్మించినాడు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వేవేగ వెళ్లుదమా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-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జన్మ తరియింప తరలుదమా..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Yoodula Raaju Janminchinaadu</a:t>
            </a:r>
          </a:p>
          <a:p>
            <a:pPr marL="0" indent="0">
              <a:buNone/>
            </a:pPr>
            <a:r>
              <a:rPr lang="pl-PL" dirty="0"/>
              <a:t>Veevega Velludamaa</a:t>
            </a:r>
          </a:p>
          <a:p>
            <a:pPr marL="0" indent="0">
              <a:buNone/>
            </a:pPr>
            <a:r>
              <a:rPr lang="pl-PL" dirty="0"/>
              <a:t>Janma Thariyimpa Tharaludamaa..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933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668" y="1646258"/>
            <a:ext cx="8634663" cy="35654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సర్వోన్నత స్థలములలోన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దేవునికి మహిమ అమెన్ ఆమెన్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Sarvonnatha Sthalamulalona</a:t>
            </a:r>
          </a:p>
          <a:p>
            <a:pPr marL="0" indent="0">
              <a:buNone/>
            </a:pPr>
            <a:r>
              <a:rPr lang="pl-PL" dirty="0"/>
              <a:t>Devuniki Mahima Amen Amen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512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0723" y="1646258"/>
            <a:ext cx="8062161" cy="35654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ఆయనకు ఇష్టులైన వారికి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సమాధానమెల్లపుడూ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Aayanak</a:t>
            </a:r>
            <a:r>
              <a:rPr lang="en-US" dirty="0"/>
              <a:t>u</a:t>
            </a:r>
            <a:r>
              <a:rPr lang="pl-PL" dirty="0"/>
              <a:t> Ishtulaina Vaariki</a:t>
            </a:r>
          </a:p>
          <a:p>
            <a:pPr marL="0" indent="0">
              <a:buNone/>
            </a:pPr>
            <a:r>
              <a:rPr lang="pl-PL" dirty="0"/>
              <a:t>Samaadhaanamellapudu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971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255" y="1612782"/>
            <a:ext cx="8187490" cy="36324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రారండి జనులారా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మనం బేతలేం పోదామా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Raarandi Janulaaraa</a:t>
            </a:r>
          </a:p>
          <a:p>
            <a:pPr marL="0" indent="0">
              <a:buNone/>
            </a:pPr>
            <a:r>
              <a:rPr lang="pl-PL" dirty="0"/>
              <a:t>Manam Bethalem Podaamaa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88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8726" y="1271211"/>
            <a:ext cx="10114547" cy="43155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యూదుల రాజు జన్మించినాడు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వేవేగ వెళ్లుదమా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-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జన్మ తరియింప తరలుదమా..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Yoodula Raaju Janminchinaadu</a:t>
            </a:r>
          </a:p>
          <a:p>
            <a:pPr marL="0" indent="0">
              <a:buNone/>
            </a:pPr>
            <a:r>
              <a:rPr lang="pl-PL" dirty="0"/>
              <a:t>Veevega Velludamaa</a:t>
            </a:r>
          </a:p>
          <a:p>
            <a:pPr marL="0" indent="0">
              <a:buNone/>
            </a:pPr>
            <a:r>
              <a:rPr lang="pl-PL" dirty="0"/>
              <a:t>Janma Thariyimpa Tharaludamaa..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955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3731" y="867376"/>
            <a:ext cx="7824537" cy="5123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నా నా న న న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-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నా నా న న న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నా నా న న న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-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 న న న నా (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2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)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Naa Naa Naa Na Na Na</a:t>
            </a:r>
          </a:p>
          <a:p>
            <a:pPr marL="0" indent="0">
              <a:buNone/>
            </a:pPr>
            <a:r>
              <a:rPr lang="pl-PL" dirty="0"/>
              <a:t>Naa Naa Naa Na Na Na</a:t>
            </a:r>
          </a:p>
          <a:p>
            <a:pPr marL="0" indent="0">
              <a:buNone/>
            </a:pPr>
            <a:r>
              <a:rPr lang="pl-PL" dirty="0"/>
              <a:t>Naa Naa Naa Na Na Na..</a:t>
            </a:r>
          </a:p>
          <a:p>
            <a:pPr marL="0" indent="0">
              <a:buNone/>
            </a:pPr>
            <a:r>
              <a:rPr lang="pl-PL" dirty="0"/>
              <a:t>Na Na Na Na Naa</a:t>
            </a:r>
            <a:r>
              <a:rPr lang="en-US" dirty="0"/>
              <a:t> (2)</a:t>
            </a: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506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0884" y="1235380"/>
            <a:ext cx="8470232" cy="43872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పుట్టాడండోయ్ పుట్టాడండోయ్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మన యేసు రక్షకుడు పుట్టాడండోయ్ (2)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Puttaadandoy Puttaadandoy</a:t>
            </a:r>
          </a:p>
          <a:p>
            <a:pPr marL="0" indent="0">
              <a:buNone/>
            </a:pPr>
            <a:r>
              <a:rPr lang="pl-PL" dirty="0"/>
              <a:t>Mana Yesu Rakshakudu </a:t>
            </a:r>
            <a:endParaRPr lang="en-US" dirty="0"/>
          </a:p>
          <a:p>
            <a:pPr marL="0" indent="0">
              <a:buNone/>
            </a:pPr>
            <a:r>
              <a:rPr lang="pl-PL" dirty="0"/>
              <a:t>Puttaadandoy (2)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290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095" y="1620321"/>
            <a:ext cx="11357810" cy="36173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యేసు మనల ప్రేమిస్తూ పుట్టాడండోయ్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మన పాపం కొరకు పుట్టాడండోయ్ (2)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Yesu Manala Premisthu Puttaadandoy</a:t>
            </a:r>
          </a:p>
          <a:p>
            <a:pPr marL="0" indent="0">
              <a:buNone/>
            </a:pPr>
            <a:r>
              <a:rPr lang="pl-PL" dirty="0"/>
              <a:t>Mana Paapam Koraku Puttaadandoy (2)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174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3863" y="1620321"/>
            <a:ext cx="7724273" cy="36173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యేసుని చేర్చుకో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రక్షకునిగ ఎంచుకో (2)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Yesuni Cherchuko</a:t>
            </a:r>
            <a:endParaRPr lang="en-US" dirty="0"/>
          </a:p>
          <a:p>
            <a:pPr marL="0" indent="0">
              <a:buNone/>
            </a:pPr>
            <a:r>
              <a:rPr lang="pl-PL" dirty="0"/>
              <a:t>Rakshakuniga Enchuko (2)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639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0884" y="1235380"/>
            <a:ext cx="8470232" cy="43872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పుట్టాడండోయ్ పుట్టాడండోయ్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మన యేసు రక్షకుడు పుట్టాడండోయ్ (2)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Puttaadandoy Puttaadandoy</a:t>
            </a:r>
          </a:p>
          <a:p>
            <a:pPr marL="0" indent="0">
              <a:buNone/>
            </a:pPr>
            <a:r>
              <a:rPr lang="pl-PL" dirty="0"/>
              <a:t>Mana Yesu Rakshakudu </a:t>
            </a:r>
            <a:endParaRPr lang="en-US" dirty="0"/>
          </a:p>
          <a:p>
            <a:pPr marL="0" indent="0">
              <a:buNone/>
            </a:pPr>
            <a:r>
              <a:rPr lang="pl-PL" dirty="0"/>
              <a:t>Puttaadandoy (2)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51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2494" y="1632353"/>
            <a:ext cx="8767011" cy="35932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పాడుడి గీతములు హల్లేలూయ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మీటుడి నాదములు హల్లేలూయ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Paadudi Geethamulu Halleluya</a:t>
            </a:r>
          </a:p>
          <a:p>
            <a:pPr marL="0" indent="0">
              <a:buNone/>
            </a:pPr>
            <a:r>
              <a:rPr lang="pl-PL" dirty="0"/>
              <a:t>Meetudi Naadamulu Halleluya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35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2047" y="1632353"/>
            <a:ext cx="9107906" cy="35932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పాప రహితుడు హల్లేలూయ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పాప వినాషకుడు హల్లేలూయా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Paapa Rahithudu Halleluya</a:t>
            </a:r>
          </a:p>
          <a:p>
            <a:pPr marL="0" indent="0">
              <a:buNone/>
            </a:pPr>
            <a:r>
              <a:rPr lang="fi-FI" dirty="0"/>
              <a:t>Paapa Vinaashakudu Halleluyaa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13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2339" y="1632353"/>
            <a:ext cx="9647321" cy="35932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ఆకశమున వింత గొలిపెను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అద్భుత తారను గాంచిరి (2)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Aakasamuna Vintha Golipenu</a:t>
            </a:r>
          </a:p>
          <a:p>
            <a:pPr marL="0" indent="0">
              <a:buNone/>
            </a:pPr>
            <a:r>
              <a:rPr lang="fi-FI" dirty="0"/>
              <a:t>Adbhutha Thaaranu Gaanchiri (2)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538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8053" y="1632353"/>
            <a:ext cx="6435893" cy="35932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పయణించిరి జ్ఞానులు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ప్రభు జాడకు (2)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Payaninchiri Gnaanulu</a:t>
            </a:r>
          </a:p>
          <a:p>
            <a:pPr marL="0" indent="0">
              <a:buNone/>
            </a:pPr>
            <a:r>
              <a:rPr lang="fi-FI" dirty="0"/>
              <a:t>Prabhu Jaadaku (2)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39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2494" y="1632353"/>
            <a:ext cx="8767011" cy="35932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పాడుడి గీతములు హల్లేలూయ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మీటుడి నాదములు హల్లేలూయ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Paadudi Geethamulu Halleluya</a:t>
            </a:r>
          </a:p>
          <a:p>
            <a:pPr marL="0" indent="0">
              <a:buNone/>
            </a:pPr>
            <a:r>
              <a:rPr lang="pl-PL" dirty="0"/>
              <a:t>Meetudi Naadamulu Halleluya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07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2047" y="1632353"/>
            <a:ext cx="9107906" cy="35932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పాప రహితుడు హల్లేలూయ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పాప వినాషకుడు హల్లేలూయా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Paapa Rahithudu Halleluya</a:t>
            </a:r>
          </a:p>
          <a:p>
            <a:pPr marL="0" indent="0">
              <a:buNone/>
            </a:pPr>
            <a:r>
              <a:rPr lang="fi-FI" dirty="0"/>
              <a:t>Paapa Vinaashakudu Halleluyaa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086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6613" y="1632353"/>
            <a:ext cx="9438774" cy="35932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రాజులకు రాజు యేసయ్య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పశువుల పాకలో పుట్టాడయ్యా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Raajulaku Raaju Yesayya</a:t>
            </a:r>
          </a:p>
          <a:p>
            <a:pPr marL="0" indent="0">
              <a:buNone/>
            </a:pPr>
            <a:r>
              <a:rPr lang="fi-FI" dirty="0"/>
              <a:t>Pashuvula Paakalo Puttaadayyaa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99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5589" y="1241292"/>
            <a:ext cx="7220821" cy="43754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రాజులకు రాజు యేసయ్య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 కొరకు నా కొరకు పుట్టాడయ్యా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Raajulaku Raaju Yesayya</a:t>
            </a:r>
          </a:p>
          <a:p>
            <a:pPr marL="0" indent="0">
              <a:buNone/>
            </a:pPr>
            <a:r>
              <a:rPr lang="fi-FI" dirty="0"/>
              <a:t>Nee Koraku Naa Koraku</a:t>
            </a:r>
          </a:p>
          <a:p>
            <a:pPr marL="0" indent="0">
              <a:buNone/>
            </a:pPr>
            <a:r>
              <a:rPr lang="fi-FI" dirty="0"/>
              <a:t>Puttaadayyaa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033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8632" y="1632353"/>
            <a:ext cx="9614735" cy="35932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గొల్లలు జ్ఞానులు వచ్చిరయ్యా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దూతలు పాటలు పాడిరయ్యా (2)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Gollalu Gnaanulu Vachchirayyaa</a:t>
            </a:r>
          </a:p>
          <a:p>
            <a:pPr marL="0" indent="0">
              <a:buNone/>
            </a:pPr>
            <a:r>
              <a:rPr lang="fi-FI" dirty="0"/>
              <a:t>Doothalu Paatalu Paadirayyaa (2)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77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3769" y="1632353"/>
            <a:ext cx="7224462" cy="35932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ఈ వార్తను చాటింప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పోదామయ్యా (2)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Ee Vaarthanu Chaatimpa </a:t>
            </a:r>
          </a:p>
          <a:p>
            <a:pPr marL="0" indent="0">
              <a:buNone/>
            </a:pPr>
            <a:r>
              <a:rPr lang="fi-FI" dirty="0"/>
              <a:t>Podaamayyaa (2)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652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3390" y="1280996"/>
            <a:ext cx="8085220" cy="42960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పోదాము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 అహా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పోదాము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పద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పోదాము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…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మనం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పోదాము...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Podaamu</a:t>
            </a:r>
            <a:r>
              <a:rPr lang="en-US" dirty="0"/>
              <a:t>…</a:t>
            </a:r>
            <a:r>
              <a:rPr lang="pl-PL" dirty="0"/>
              <a:t> Ahaa</a:t>
            </a:r>
            <a:r>
              <a:rPr lang="en-US" dirty="0"/>
              <a:t> </a:t>
            </a:r>
            <a:r>
              <a:rPr lang="pl-PL" dirty="0"/>
              <a:t>Podaamu</a:t>
            </a:r>
            <a:r>
              <a:rPr lang="en-US" dirty="0"/>
              <a:t>…</a:t>
            </a:r>
          </a:p>
          <a:p>
            <a:pPr marL="0" indent="0">
              <a:buNone/>
            </a:pPr>
            <a:r>
              <a:rPr lang="pl-PL" dirty="0"/>
              <a:t>Pada</a:t>
            </a:r>
            <a:r>
              <a:rPr lang="en-US" dirty="0"/>
              <a:t> </a:t>
            </a:r>
            <a:r>
              <a:rPr lang="pl-PL" dirty="0"/>
              <a:t>Podaamu</a:t>
            </a:r>
            <a:r>
              <a:rPr lang="en-US" dirty="0"/>
              <a:t>…</a:t>
            </a:r>
          </a:p>
          <a:p>
            <a:pPr marL="0" indent="0">
              <a:buNone/>
            </a:pPr>
            <a:r>
              <a:rPr lang="pl-PL" dirty="0"/>
              <a:t>Manam</a:t>
            </a:r>
            <a:r>
              <a:rPr lang="en-US" dirty="0"/>
              <a:t> </a:t>
            </a:r>
            <a:r>
              <a:rPr lang="pl-PL" dirty="0"/>
              <a:t>Podaamu...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07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105" y="1280996"/>
            <a:ext cx="10587790" cy="42960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పోదాము పోదాము పయణమవుదాము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శుభవార్త చెప్ప పోదాము (2)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Podaamu Podaamu </a:t>
            </a:r>
            <a:endParaRPr lang="en-US" dirty="0"/>
          </a:p>
          <a:p>
            <a:pPr marL="0" indent="0">
              <a:buNone/>
            </a:pPr>
            <a:r>
              <a:rPr lang="pl-PL" dirty="0"/>
              <a:t>Payanamavudaamu</a:t>
            </a:r>
          </a:p>
          <a:p>
            <a:pPr marL="0" indent="0">
              <a:buNone/>
            </a:pPr>
            <a:r>
              <a:rPr lang="pl-PL" dirty="0"/>
              <a:t>Shubhavaartha Cheppa Podaamu (2)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882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3621" y="1280996"/>
            <a:ext cx="6384758" cy="42960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అక్కడ పోదాం 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ఇక్కడ పోదాం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ఎక్కడ పోదాము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Akkada Podaam </a:t>
            </a:r>
            <a:endParaRPr lang="en-US" dirty="0"/>
          </a:p>
          <a:p>
            <a:pPr marL="0" indent="0">
              <a:buNone/>
            </a:pPr>
            <a:r>
              <a:rPr lang="pl-PL" dirty="0"/>
              <a:t>Ikkada Podaam</a:t>
            </a:r>
            <a:endParaRPr lang="en-US" dirty="0"/>
          </a:p>
          <a:p>
            <a:pPr marL="0" indent="0">
              <a:buNone/>
            </a:pPr>
            <a:r>
              <a:rPr lang="pl-PL" dirty="0"/>
              <a:t>Ekkada Podaamu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876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0515" y="1603024"/>
            <a:ext cx="8750969" cy="36519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శుభవార్త చాటి చెప్ప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సాగిపోదాము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Shubhavaartha Chaati Cheppa </a:t>
            </a:r>
            <a:endParaRPr lang="en-US" dirty="0"/>
          </a:p>
          <a:p>
            <a:pPr marL="0" indent="0">
              <a:buNone/>
            </a:pPr>
            <a:r>
              <a:rPr lang="pl-PL" dirty="0"/>
              <a:t>Saagipodaamu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77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3621" y="1280996"/>
            <a:ext cx="6384758" cy="42960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అక్కడ పోదాం 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-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ఇక్కడ పోదాం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ఎక్కడ పోదాము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Akkada Podaam </a:t>
            </a:r>
            <a:endParaRPr lang="en-US" dirty="0"/>
          </a:p>
          <a:p>
            <a:pPr marL="0" indent="0">
              <a:buNone/>
            </a:pPr>
            <a:r>
              <a:rPr lang="pl-PL" dirty="0"/>
              <a:t>Ikkada Podaam</a:t>
            </a:r>
            <a:endParaRPr lang="en-US" dirty="0"/>
          </a:p>
          <a:p>
            <a:pPr marL="0" indent="0">
              <a:buNone/>
            </a:pPr>
            <a:r>
              <a:rPr lang="pl-PL" dirty="0"/>
              <a:t>Ekkada Podaamu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011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0515" y="1603024"/>
            <a:ext cx="8750969" cy="36519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శుభవార్త చాటి చెప్ప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సాగిపోదాము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Shubhavaartha Chaati Cheppa </a:t>
            </a:r>
            <a:endParaRPr lang="en-US" dirty="0"/>
          </a:p>
          <a:p>
            <a:pPr marL="0" indent="0">
              <a:buNone/>
            </a:pPr>
            <a:r>
              <a:rPr lang="pl-PL" dirty="0"/>
              <a:t>Saagipodaamu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9983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105" y="1280996"/>
            <a:ext cx="10587790" cy="42960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పోదాము పోదాము పయణమవుదాము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శుభవార్త చెప్ప పోదాము (2)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Podaamu Podaamu </a:t>
            </a:r>
            <a:endParaRPr lang="en-US" dirty="0"/>
          </a:p>
          <a:p>
            <a:pPr marL="0" indent="0">
              <a:buNone/>
            </a:pPr>
            <a:r>
              <a:rPr lang="pl-PL" dirty="0"/>
              <a:t>Payanamavudaamu</a:t>
            </a:r>
          </a:p>
          <a:p>
            <a:pPr marL="0" indent="0">
              <a:buNone/>
            </a:pPr>
            <a:r>
              <a:rPr lang="pl-PL" dirty="0"/>
              <a:t>Shubhavaartha Cheppa Podaamu (2)</a:t>
            </a:r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5389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0878" y="1603024"/>
            <a:ext cx="6950243" cy="36519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శ్రీ యేసన్న నట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రాజులకు రాజు అట (2)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Sri Yesanna Nata</a:t>
            </a:r>
          </a:p>
          <a:p>
            <a:pPr marL="0" indent="0">
              <a:buNone/>
            </a:pPr>
            <a:r>
              <a:rPr lang="fi-FI" dirty="0"/>
              <a:t>Raajulaku Raaju Ata (2)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026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9870" y="1603024"/>
            <a:ext cx="5432259" cy="36519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రాజులందరికయ్యో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యేసే రాజు అట (2)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Raajulandarikayyo</a:t>
            </a:r>
          </a:p>
          <a:p>
            <a:pPr marL="0" indent="0">
              <a:buNone/>
            </a:pPr>
            <a:r>
              <a:rPr lang="fi-FI" dirty="0"/>
              <a:t>Yese Raaju Ata (2)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3654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3545" y="1603024"/>
            <a:ext cx="7584909" cy="36519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పదరా హే పదరా హే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పదరా పోదాము రన్న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Padaraa Hey Padaraa Hey</a:t>
            </a:r>
          </a:p>
          <a:p>
            <a:pPr marL="0" indent="0">
              <a:buNone/>
            </a:pPr>
            <a:r>
              <a:rPr lang="fi-FI" dirty="0"/>
              <a:t>Padaraa Podaamu Ranna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8373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9309" y="1603024"/>
            <a:ext cx="7193381" cy="36519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శ్రీ యేసుని చూడ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పదరా పోదాము రన్న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Sri Yesuni Chooda</a:t>
            </a:r>
          </a:p>
          <a:p>
            <a:pPr marL="0" indent="0">
              <a:buNone/>
            </a:pPr>
            <a:r>
              <a:rPr lang="fi-FI" dirty="0"/>
              <a:t>Padaraa Podaamu Ranna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4663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7591" y="897764"/>
            <a:ext cx="8216817" cy="50624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పదరా పోదాము రన్న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శ్రీ యేసుని చూడ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పదరా పోదాము రన్న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(3)</a:t>
            </a:r>
            <a:endParaRPr lang="te-IN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Padaraa Podaamu Ranna</a:t>
            </a:r>
          </a:p>
          <a:p>
            <a:pPr marL="0" indent="0">
              <a:buNone/>
            </a:pPr>
            <a:r>
              <a:rPr lang="fi-FI" dirty="0"/>
              <a:t>Sri Yesuni Chooda</a:t>
            </a:r>
          </a:p>
          <a:p>
            <a:pPr marL="0" indent="0">
              <a:buNone/>
            </a:pPr>
            <a:r>
              <a:rPr lang="fi-FI" dirty="0"/>
              <a:t>Padaraa Podaamu Ranna (3)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5901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3731" y="867376"/>
            <a:ext cx="7824537" cy="5123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నా నా న న న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-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నా నా న న న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నా నా న న న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- 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 న న న నా (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2</a:t>
            </a: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)</a:t>
            </a:r>
            <a:endParaRPr lang="en-US" b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pl-PL" dirty="0"/>
              <a:t>Naa Naa Naa Na Na Na</a:t>
            </a:r>
          </a:p>
          <a:p>
            <a:pPr marL="0" indent="0">
              <a:buNone/>
            </a:pPr>
            <a:r>
              <a:rPr lang="pl-PL" dirty="0"/>
              <a:t>Naa Naa Naa Na Na Na</a:t>
            </a:r>
          </a:p>
          <a:p>
            <a:pPr marL="0" indent="0">
              <a:buNone/>
            </a:pPr>
            <a:r>
              <a:rPr lang="pl-PL" dirty="0"/>
              <a:t>Naa Naa Naa Na Na Na..</a:t>
            </a:r>
          </a:p>
          <a:p>
            <a:pPr marL="0" indent="0">
              <a:buNone/>
            </a:pPr>
            <a:r>
              <a:rPr lang="pl-PL" dirty="0"/>
              <a:t>Na Na Na Na Naa</a:t>
            </a:r>
            <a:r>
              <a:rPr lang="en-US" dirty="0"/>
              <a:t> (2)</a:t>
            </a:r>
          </a:p>
          <a:p>
            <a:pPr marL="0" indent="0">
              <a:buNone/>
            </a:pPr>
            <a:r>
              <a:rPr lang="en-US" b="1" dirty="0"/>
              <a:t>            *******</a:t>
            </a:r>
            <a:r>
              <a:rPr lang="pl-PL" dirty="0"/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234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2788</TotalTime>
  <Words>675</Words>
  <Application>Microsoft Office PowerPoint</Application>
  <PresentationFormat>Widescreen</PresentationFormat>
  <Paragraphs>227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Gautami</vt:lpstr>
      <vt:lpstr>Verdana</vt:lpstr>
      <vt:lpstr>Office Theme</vt:lpstr>
      <vt:lpstr>Christmas Medley-5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Chepuri, Kranthi</cp:lastModifiedBy>
  <cp:revision>480</cp:revision>
  <dcterms:created xsi:type="dcterms:W3CDTF">2014-12-24T20:07:30Z</dcterms:created>
  <dcterms:modified xsi:type="dcterms:W3CDTF">2024-12-13T09:28:27Z</dcterms:modified>
</cp:coreProperties>
</file>