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79" r:id="rId2"/>
    <p:sldId id="863" r:id="rId3"/>
    <p:sldId id="880" r:id="rId4"/>
    <p:sldId id="881" r:id="rId5"/>
    <p:sldId id="882" r:id="rId6"/>
    <p:sldId id="883" r:id="rId7"/>
    <p:sldId id="884" r:id="rId8"/>
    <p:sldId id="885" r:id="rId9"/>
    <p:sldId id="886" r:id="rId10"/>
    <p:sldId id="887" r:id="rId11"/>
    <p:sldId id="888" r:id="rId12"/>
    <p:sldId id="889" r:id="rId13"/>
    <p:sldId id="890" r:id="rId14"/>
    <p:sldId id="891" r:id="rId15"/>
    <p:sldId id="892" r:id="rId16"/>
    <p:sldId id="893" r:id="rId17"/>
    <p:sldId id="894" r:id="rId18"/>
    <p:sldId id="895" r:id="rId19"/>
    <p:sldId id="896" r:id="rId20"/>
    <p:sldId id="897" r:id="rId21"/>
    <p:sldId id="898" r:id="rId22"/>
    <p:sldId id="899" r:id="rId23"/>
    <p:sldId id="900" r:id="rId24"/>
    <p:sldId id="901" r:id="rId25"/>
    <p:sldId id="902" r:id="rId26"/>
    <p:sldId id="903" r:id="rId27"/>
    <p:sldId id="90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Edabaayani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 Krupa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27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654" y="1629932"/>
            <a:ext cx="9244692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నీ ప్రేమానురాగం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కాయును అనుక్షణం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Yesayyaa</a:t>
            </a:r>
            <a:r>
              <a:rPr lang="en-US" dirty="0"/>
              <a:t> Nee </a:t>
            </a:r>
            <a:r>
              <a:rPr lang="en-US" dirty="0" err="1"/>
              <a:t>Premaanuraagam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Kaayunu</a:t>
            </a:r>
            <a:r>
              <a:rPr lang="en-US" dirty="0"/>
              <a:t> </a:t>
            </a:r>
            <a:r>
              <a:rPr lang="en-US" dirty="0" err="1"/>
              <a:t>Anukshanam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4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3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6706" y="1629932"/>
            <a:ext cx="6918587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శోకపు లోయలలో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కష్టాల కడగండ్లలో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Shokapu</a:t>
            </a:r>
            <a:r>
              <a:rPr lang="en-US" dirty="0"/>
              <a:t> </a:t>
            </a:r>
            <a:r>
              <a:rPr lang="en-US" dirty="0" err="1"/>
              <a:t>Loyalalo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Kashtaala</a:t>
            </a:r>
            <a:r>
              <a:rPr lang="en-US" dirty="0"/>
              <a:t> </a:t>
            </a:r>
            <a:r>
              <a:rPr lang="en-US" dirty="0" err="1"/>
              <a:t>Kadagandlalo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0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3247" y="1629932"/>
            <a:ext cx="58255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కడలేని కడలిలో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నిరాశ నిసృహలో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Kadaleni</a:t>
            </a:r>
            <a:r>
              <a:rPr lang="en-US" dirty="0"/>
              <a:t> </a:t>
            </a:r>
            <a:r>
              <a:rPr lang="en-US" dirty="0" err="1"/>
              <a:t>Kadalilo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Niraasha</a:t>
            </a:r>
            <a:r>
              <a:rPr lang="en-US" dirty="0"/>
              <a:t> </a:t>
            </a:r>
            <a:r>
              <a:rPr lang="en-US" dirty="0" err="1"/>
              <a:t>Nispruhalo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5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6706" y="1629932"/>
            <a:ext cx="6918587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శోకపు లోయలలో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కష్టాల కడగండ్లలో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Shokapu</a:t>
            </a:r>
            <a:r>
              <a:rPr lang="en-US" dirty="0"/>
              <a:t> </a:t>
            </a:r>
            <a:r>
              <a:rPr lang="en-US" dirty="0" err="1"/>
              <a:t>Loyalalo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Kashtaala</a:t>
            </a:r>
            <a:r>
              <a:rPr lang="en-US" dirty="0"/>
              <a:t> </a:t>
            </a:r>
            <a:r>
              <a:rPr lang="en-US" dirty="0" err="1"/>
              <a:t>Kadagandlalo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7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3247" y="1629932"/>
            <a:ext cx="58255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కడలేని కడలిలో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నిరాశ నిసృహలో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Kadaleni</a:t>
            </a:r>
            <a:r>
              <a:rPr lang="en-US" dirty="0"/>
              <a:t> </a:t>
            </a:r>
            <a:r>
              <a:rPr lang="en-US" dirty="0" err="1"/>
              <a:t>Kadalilo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Niraasha</a:t>
            </a:r>
            <a:r>
              <a:rPr lang="en-US" dirty="0"/>
              <a:t> </a:t>
            </a:r>
            <a:r>
              <a:rPr lang="en-US" dirty="0" err="1"/>
              <a:t>Nispruhalo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94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955" y="1244092"/>
            <a:ext cx="8416090" cy="4369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అర్ధమేకాని ఈ జీవితం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 వ్యర్థమని నేననుకొనగా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Ardhame</a:t>
            </a:r>
            <a:r>
              <a:rPr lang="en-US" dirty="0"/>
              <a:t> </a:t>
            </a:r>
            <a:r>
              <a:rPr lang="en-US" dirty="0" err="1"/>
              <a:t>Kaani</a:t>
            </a:r>
            <a:r>
              <a:rPr lang="en-US" dirty="0"/>
              <a:t> Ee </a:t>
            </a:r>
            <a:r>
              <a:rPr lang="en-US" dirty="0" err="1"/>
              <a:t>Jeevitham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Ika </a:t>
            </a:r>
            <a:r>
              <a:rPr lang="en-US" dirty="0" err="1"/>
              <a:t>Vyardhamani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Nenanukonagaa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79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384" y="1279786"/>
            <a:ext cx="8851232" cy="42984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కృపా కనికరముగల దేవా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కష్టాల కడలిని దాటించితివి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Krupaa Kanikaramugala Devaa</a:t>
            </a:r>
          </a:p>
          <a:p>
            <a:pPr marL="0" indent="0">
              <a:buNone/>
            </a:pPr>
            <a:r>
              <a:rPr lang="fi-FI" dirty="0"/>
              <a:t>Naa Kashtaala Kadalini</a:t>
            </a:r>
          </a:p>
          <a:p>
            <a:pPr marL="0" indent="0">
              <a:buNone/>
            </a:pPr>
            <a:r>
              <a:rPr lang="fi-FI" dirty="0"/>
              <a:t>Daatinchithivi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0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7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01" y="1629932"/>
            <a:ext cx="6846398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విశ్వాస పోరాటములో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ఎదురాయె శోధనలు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Vishwaasa</a:t>
            </a:r>
            <a:r>
              <a:rPr lang="en-US" dirty="0"/>
              <a:t> </a:t>
            </a:r>
            <a:r>
              <a:rPr lang="en-US" dirty="0" err="1"/>
              <a:t>Poraatamulo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Eduraaye</a:t>
            </a:r>
            <a:r>
              <a:rPr lang="en-US" dirty="0"/>
              <a:t> </a:t>
            </a:r>
            <a:r>
              <a:rPr lang="en-US" dirty="0" err="1"/>
              <a:t>Shodhanalu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1484" y="1629932"/>
            <a:ext cx="7169031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లోకాశల అలజడిలో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సడలితి విశ్వాసములో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Lokaashala</a:t>
            </a:r>
            <a:r>
              <a:rPr lang="en-US" dirty="0"/>
              <a:t> </a:t>
            </a:r>
            <a:r>
              <a:rPr lang="en-US" dirty="0" err="1"/>
              <a:t>Alajadilo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Sadalithi</a:t>
            </a:r>
            <a:r>
              <a:rPr lang="en-US" dirty="0"/>
              <a:t> </a:t>
            </a:r>
            <a:r>
              <a:rPr lang="en-US" dirty="0" err="1"/>
              <a:t>Vishwaasamulo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3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01" y="1629932"/>
            <a:ext cx="6846398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విశ్వాస పోరాటములో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ఎదురాయె శోధనలు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Vishwaasa</a:t>
            </a:r>
            <a:r>
              <a:rPr lang="en-US" dirty="0"/>
              <a:t> </a:t>
            </a:r>
            <a:r>
              <a:rPr lang="en-US" dirty="0" err="1"/>
              <a:t>Poraatamulo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Eduraaye</a:t>
            </a:r>
            <a:r>
              <a:rPr lang="en-US" dirty="0"/>
              <a:t> </a:t>
            </a:r>
            <a:r>
              <a:rPr lang="en-US" dirty="0" err="1"/>
              <a:t>Shodhanalu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30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1484" y="1629932"/>
            <a:ext cx="7169031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లోకాశల అలజడిలో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సడలితి విశ్వాసములో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Lokaashala</a:t>
            </a:r>
            <a:r>
              <a:rPr lang="en-US" dirty="0"/>
              <a:t> </a:t>
            </a:r>
            <a:r>
              <a:rPr lang="en-US" dirty="0" err="1"/>
              <a:t>Alajadilo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Sadalithi</a:t>
            </a:r>
            <a:r>
              <a:rPr lang="en-US" dirty="0"/>
              <a:t> </a:t>
            </a:r>
            <a:r>
              <a:rPr lang="en-US" dirty="0" err="1"/>
              <a:t>Vishwaasamulo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56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84" y="1279786"/>
            <a:ext cx="9156032" cy="42984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దుష్టుల క్షేమమునే చూచి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 నీతి వ్యర్థమని అనుకొనగా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Dushtula</a:t>
            </a:r>
            <a:r>
              <a:rPr lang="en-US" dirty="0"/>
              <a:t> </a:t>
            </a:r>
            <a:r>
              <a:rPr lang="en-US" dirty="0" err="1"/>
              <a:t>Kshemamune</a:t>
            </a:r>
            <a:r>
              <a:rPr lang="en-US" dirty="0"/>
              <a:t> </a:t>
            </a:r>
            <a:r>
              <a:rPr lang="en-US" dirty="0" err="1"/>
              <a:t>Choochi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Ika </a:t>
            </a:r>
            <a:r>
              <a:rPr lang="en-US" dirty="0" err="1"/>
              <a:t>Neethi</a:t>
            </a:r>
            <a:r>
              <a:rPr lang="en-US" dirty="0"/>
              <a:t> </a:t>
            </a:r>
            <a:r>
              <a:rPr lang="en-US" dirty="0" err="1"/>
              <a:t>Vyardhamani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Anukonagaa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4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405" y="1279786"/>
            <a:ext cx="9175190" cy="42984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దీర్ఘశాంతముగల దేవా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చేయి విడువక నడిపించితివి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Deerghashaanthamugala</a:t>
            </a:r>
            <a:r>
              <a:rPr lang="en-US" dirty="0"/>
              <a:t> </a:t>
            </a:r>
            <a:r>
              <a:rPr lang="en-US" dirty="0" err="1"/>
              <a:t>Devaa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Naa </a:t>
            </a:r>
            <a:r>
              <a:rPr lang="en-US" dirty="0" err="1"/>
              <a:t>Cheyi</a:t>
            </a:r>
            <a:r>
              <a:rPr lang="en-US" dirty="0"/>
              <a:t> </a:t>
            </a:r>
            <a:r>
              <a:rPr lang="en-US" dirty="0" err="1"/>
              <a:t>Viduvaka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Nadipinchithivi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06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00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021" y="1629932"/>
            <a:ext cx="5997957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సేవలో ఎదురైన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ఎన్నో సమస్యలలో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 Sevalo Eduraina</a:t>
            </a:r>
          </a:p>
          <a:p>
            <a:pPr marL="0" indent="0">
              <a:buNone/>
            </a:pPr>
            <a:r>
              <a:rPr lang="fi-FI" dirty="0"/>
              <a:t>Enno Samasyalalo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40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1805" y="1629932"/>
            <a:ext cx="8108390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బలమును చూచుకొని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నిరాశ చెందితిని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Balamunu Choochukoni </a:t>
            </a:r>
          </a:p>
          <a:p>
            <a:pPr marL="0" indent="0">
              <a:buNone/>
            </a:pPr>
            <a:r>
              <a:rPr lang="fi-FI" dirty="0"/>
              <a:t>Niraasha Chendithini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82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021" y="1629932"/>
            <a:ext cx="5997957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సేవలో ఎదురైన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ఎన్నో సమస్యలలో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 Sevalo Eduraina</a:t>
            </a:r>
          </a:p>
          <a:p>
            <a:pPr marL="0" indent="0">
              <a:buNone/>
            </a:pPr>
            <a:r>
              <a:rPr lang="fi-FI" dirty="0"/>
              <a:t>Enno Samasyalalo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9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1805" y="1629932"/>
            <a:ext cx="8108390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బలమును చూచుకొని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నిరాశ చెందితిని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Balamunu Choochukoni </a:t>
            </a:r>
          </a:p>
          <a:p>
            <a:pPr marL="0" indent="0">
              <a:buNone/>
            </a:pPr>
            <a:r>
              <a:rPr lang="fi-FI" dirty="0"/>
              <a:t>Niraasha Chendithini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11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725" y="1629932"/>
            <a:ext cx="9438550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భారమైన ఈ సేవను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 చేయలేనని అనుకొనగా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Bhaaramaina Ee Sevanu</a:t>
            </a:r>
          </a:p>
          <a:p>
            <a:pPr marL="0" indent="0">
              <a:buNone/>
            </a:pPr>
            <a:r>
              <a:rPr lang="fi-FI" dirty="0"/>
              <a:t>Ika Cheyalenani Anukonagaa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27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4556" y="1279786"/>
            <a:ext cx="8042887" cy="42984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ప్రధాన యాజకుడా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అనుభవాలతో బలపరిచితివి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Pradhaana Yaajakudaa Yesu</a:t>
            </a:r>
          </a:p>
          <a:p>
            <a:pPr marL="0" indent="0">
              <a:buNone/>
            </a:pPr>
            <a:r>
              <a:rPr lang="fi-FI" dirty="0"/>
              <a:t>Nee Anubhavaalatho </a:t>
            </a:r>
          </a:p>
          <a:p>
            <a:pPr marL="0" indent="0">
              <a:buNone/>
            </a:pPr>
            <a:r>
              <a:rPr lang="fi-FI" dirty="0"/>
              <a:t>Balaparachithivi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61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75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654" y="1629932"/>
            <a:ext cx="9244692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నీ ప్రేమానురాగం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కాయును అనుక్షణం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Yesayyaa</a:t>
            </a:r>
            <a:r>
              <a:rPr lang="en-US" dirty="0"/>
              <a:t> Nee </a:t>
            </a:r>
            <a:r>
              <a:rPr lang="en-US" dirty="0" err="1"/>
              <a:t>Premaanuraagam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Kaayunu</a:t>
            </a:r>
            <a:r>
              <a:rPr lang="en-US" dirty="0"/>
              <a:t> </a:t>
            </a:r>
            <a:r>
              <a:rPr lang="en-US" dirty="0" err="1"/>
              <a:t>Anukshanam</a:t>
            </a:r>
            <a:r>
              <a:rPr lang="en-US" dirty="0"/>
              <a:t> (2)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86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97" y="1629932"/>
            <a:ext cx="7981805" cy="359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ఎడబాయని నీ కృప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విడువదు ఎన్నటికీ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Edabaayani</a:t>
            </a:r>
            <a:r>
              <a:rPr lang="en-US" dirty="0"/>
              <a:t> Nee Krupa</a:t>
            </a:r>
          </a:p>
          <a:p>
            <a:pPr marL="0" indent="0">
              <a:buNone/>
            </a:pPr>
            <a:r>
              <a:rPr lang="en-US" dirty="0"/>
              <a:t>Nanu </a:t>
            </a:r>
            <a:r>
              <a:rPr lang="en-US" dirty="0" err="1"/>
              <a:t>Viduvadu</a:t>
            </a:r>
            <a:r>
              <a:rPr lang="en-US" dirty="0"/>
              <a:t> </a:t>
            </a:r>
            <a:r>
              <a:rPr lang="en-US" dirty="0" err="1"/>
              <a:t>Ennatiki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b="1" dirty="0">
                <a:ea typeface="Verdana" panose="020B0604030504040204" pitchFamily="34" charset="0"/>
              </a:rPr>
              <a:t>		   *******</a:t>
            </a: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80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2788</TotalTime>
  <Words>369</Words>
  <Application>Microsoft Office PowerPoint</Application>
  <PresentationFormat>Widescreen</PresentationFormat>
  <Paragraphs>137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Gautami</vt:lpstr>
      <vt:lpstr>Verdana</vt:lpstr>
      <vt:lpstr>Office Theme</vt:lpstr>
      <vt:lpstr>Edabaayani Nee Krupa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544</cp:revision>
  <dcterms:created xsi:type="dcterms:W3CDTF">2014-12-24T20:07:30Z</dcterms:created>
  <dcterms:modified xsi:type="dcterms:W3CDTF">2024-06-02T15:45:09Z</dcterms:modified>
</cp:coreProperties>
</file>