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900" r:id="rId2"/>
    <p:sldId id="836" r:id="rId3"/>
    <p:sldId id="901" r:id="rId4"/>
    <p:sldId id="902" r:id="rId5"/>
    <p:sldId id="903" r:id="rId6"/>
    <p:sldId id="904" r:id="rId7"/>
    <p:sldId id="905" r:id="rId8"/>
    <p:sldId id="906" r:id="rId9"/>
    <p:sldId id="907" r:id="rId10"/>
    <p:sldId id="908" r:id="rId11"/>
    <p:sldId id="909" r:id="rId12"/>
    <p:sldId id="910" r:id="rId13"/>
    <p:sldId id="911" r:id="rId14"/>
    <p:sldId id="912" r:id="rId15"/>
    <p:sldId id="913" r:id="rId16"/>
    <p:sldId id="914" r:id="rId17"/>
    <p:sldId id="915" r:id="rId18"/>
    <p:sldId id="916" r:id="rId19"/>
    <p:sldId id="917" r:id="rId20"/>
    <p:sldId id="918" r:id="rId21"/>
    <p:sldId id="919" r:id="rId22"/>
    <p:sldId id="920" r:id="rId23"/>
    <p:sldId id="921" r:id="rId24"/>
    <p:sldId id="922" r:id="rId25"/>
    <p:sldId id="923" r:id="rId26"/>
    <p:sldId id="92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Gatha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Kaalamantha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7295" y="1277552"/>
            <a:ext cx="8057409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గతకాలమంత నీ నీడలోన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దాచావు దేవా వందనం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Gathakaalamantha </a:t>
            </a:r>
          </a:p>
          <a:p>
            <a:pPr marL="0" indent="0">
              <a:buNone/>
            </a:pPr>
            <a:r>
              <a:rPr lang="fi-FI" dirty="0"/>
              <a:t>Nee Needalona</a:t>
            </a:r>
          </a:p>
          <a:p>
            <a:pPr marL="0" indent="0">
              <a:buNone/>
            </a:pPr>
            <a:r>
              <a:rPr lang="fi-FI" dirty="0"/>
              <a:t>Dachaavu Devaa Vandanam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4489" y="1277552"/>
            <a:ext cx="9483021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కృప చూపినావు - కాపాడినావు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ఎలా తీర్చగలను నీ ఋణం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Krupa Choopinavu</a:t>
            </a:r>
          </a:p>
          <a:p>
            <a:pPr marL="0" indent="0">
              <a:buNone/>
            </a:pPr>
            <a:r>
              <a:rPr lang="fi-FI" dirty="0"/>
              <a:t>Kaapaadinaavu</a:t>
            </a:r>
          </a:p>
          <a:p>
            <a:pPr marL="0" indent="0">
              <a:buNone/>
            </a:pPr>
            <a:r>
              <a:rPr lang="fi-FI" dirty="0"/>
              <a:t>Elaa Theerchagalanu Nee Runam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356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9950" y="1633386"/>
            <a:ext cx="7252100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పాడనా నీ కీర్తన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పొగడనా వేనోళ్ళన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Paadanaa Nee Keerthana </a:t>
            </a:r>
          </a:p>
          <a:p>
            <a:pPr marL="0" indent="0">
              <a:buNone/>
            </a:pPr>
            <a:r>
              <a:rPr lang="fi-FI" dirty="0"/>
              <a:t>Pogadanaa Venollana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79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5627" y="1633386"/>
            <a:ext cx="7700745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ఘనుడవు నీవయ్యా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Vandanam Yesayyaa</a:t>
            </a:r>
          </a:p>
          <a:p>
            <a:pPr marL="0" indent="0">
              <a:buNone/>
            </a:pPr>
            <a:r>
              <a:rPr lang="fi-FI" dirty="0"/>
              <a:t>Ghanudavu Neevayyaa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7295" y="1277552"/>
            <a:ext cx="8057409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గతకాలమంత నీ నీడలోన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దాచావు దేవా వందనం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Gathakaalamantha </a:t>
            </a:r>
          </a:p>
          <a:p>
            <a:pPr marL="0" indent="0">
              <a:buNone/>
            </a:pPr>
            <a:r>
              <a:rPr lang="fi-FI" dirty="0"/>
              <a:t>Nee Needalona</a:t>
            </a:r>
          </a:p>
          <a:p>
            <a:pPr marL="0" indent="0">
              <a:buNone/>
            </a:pPr>
            <a:r>
              <a:rPr lang="fi-FI" dirty="0"/>
              <a:t>Dachaavu Devaa Vandanam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26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031" y="1633386"/>
            <a:ext cx="10643937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ఎన్నెన్నో అవమానాలెదురైననూ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ప్రేమ నన్ను విడిచి పోలేదయ్యా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Ennenno Avamaanaledurainanu</a:t>
            </a:r>
          </a:p>
          <a:p>
            <a:pPr marL="0" indent="0">
              <a:buNone/>
            </a:pPr>
            <a:r>
              <a:rPr lang="fi-FI" dirty="0"/>
              <a:t>Nee Prema Nannu Vidichi Poledayyaa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39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031" y="1633386"/>
            <a:ext cx="10643937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ఇక్కట్లతో నేను కృంగిననూ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చేయి నను తాకి లేపెనయ్యా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Ikkatlatho Nenu Krunginanu</a:t>
            </a:r>
          </a:p>
          <a:p>
            <a:pPr marL="0" indent="0">
              <a:buNone/>
            </a:pPr>
            <a:r>
              <a:rPr lang="fi-FI" dirty="0"/>
              <a:t>Nee Cheyi Nanu Thaaki Lepenayyyaa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03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742" y="1633386"/>
            <a:ext cx="6292516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నిజమైన నీ ప్రేమ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నిష్కళంకము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Nijamaina Nee Prema </a:t>
            </a:r>
          </a:p>
          <a:p>
            <a:pPr marL="0" indent="0">
              <a:buNone/>
            </a:pPr>
            <a:r>
              <a:rPr lang="fi-FI" dirty="0"/>
              <a:t>Nishkalankamu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36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2513" y="1633386"/>
            <a:ext cx="6466974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నీవిచ్చు హస్తము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నిండు ధైర్యము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Neevichchu Hasthamu</a:t>
            </a:r>
          </a:p>
          <a:p>
            <a:pPr marL="0" indent="0">
              <a:buNone/>
            </a:pPr>
            <a:r>
              <a:rPr lang="fi-FI" dirty="0"/>
              <a:t>Nindu Dhairyamu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84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742" y="1633386"/>
            <a:ext cx="6292516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నిజమైన నీ ప్రేమ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నిష్కళంకము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Nijamaina Nee Prema </a:t>
            </a:r>
          </a:p>
          <a:p>
            <a:pPr marL="0" indent="0">
              <a:buNone/>
            </a:pPr>
            <a:r>
              <a:rPr lang="fi-FI" dirty="0"/>
              <a:t>Nishkalankamu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86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2513" y="1633386"/>
            <a:ext cx="6466974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నీవిచ్చు హస్తము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నిండు ధైర్యము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Neevichchu Hasthamu</a:t>
            </a:r>
          </a:p>
          <a:p>
            <a:pPr marL="0" indent="0">
              <a:buNone/>
            </a:pPr>
            <a:r>
              <a:rPr lang="fi-FI" dirty="0"/>
              <a:t>Nindu Dhairyamu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00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5627" y="1633386"/>
            <a:ext cx="7700745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ఘనుడవు నీవయ్యా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Vandanam Yesayyaa</a:t>
            </a:r>
          </a:p>
          <a:p>
            <a:pPr marL="0" indent="0">
              <a:buNone/>
            </a:pPr>
            <a:r>
              <a:rPr lang="fi-FI" dirty="0"/>
              <a:t>Ghanudavu Neevayyaa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59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7295" y="1277552"/>
            <a:ext cx="8057409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గతకాలమంత నీ నీడలోన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దాచావు దేవా వందనం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Gathakaalamantha </a:t>
            </a:r>
          </a:p>
          <a:p>
            <a:pPr marL="0" indent="0">
              <a:buNone/>
            </a:pPr>
            <a:r>
              <a:rPr lang="fi-FI" dirty="0"/>
              <a:t>Nee Needalona</a:t>
            </a:r>
          </a:p>
          <a:p>
            <a:pPr marL="0" indent="0">
              <a:buNone/>
            </a:pPr>
            <a:r>
              <a:rPr lang="fi-FI" dirty="0"/>
              <a:t>Dachaavu Devaa Vandanam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49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031" y="1633386"/>
            <a:ext cx="10643937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మాటలే ముళ్ళుగ మారిన వేళ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మాట నన్ను పలకరించెనయా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Maatale Mulluga Maarina Vela</a:t>
            </a:r>
          </a:p>
          <a:p>
            <a:pPr marL="0" indent="0">
              <a:buNone/>
            </a:pPr>
            <a:r>
              <a:rPr lang="fi-FI" dirty="0"/>
              <a:t>Nee Maata Nannu Palakarinchenayaa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04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6742" y="1245819"/>
            <a:ext cx="8578516" cy="43663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నిందలతో నేను నిండిన వేళ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దక్షిణ హస్తం నను తాకెనయా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Nindalatho Nenu Nindina Vela</a:t>
            </a:r>
          </a:p>
          <a:p>
            <a:pPr marL="0" indent="0">
              <a:buNone/>
            </a:pPr>
            <a:r>
              <a:rPr lang="fi-FI" dirty="0"/>
              <a:t>Nee Dakshina Hasthamu</a:t>
            </a:r>
          </a:p>
          <a:p>
            <a:pPr marL="0" indent="0">
              <a:buNone/>
            </a:pPr>
            <a:r>
              <a:rPr lang="fi-FI" dirty="0"/>
              <a:t>Nanu Thaakenayaa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58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7300" y="1637397"/>
            <a:ext cx="5817400" cy="35832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మాట చక్కటి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జీవపు ఊట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Nee Maata Chakkati </a:t>
            </a:r>
          </a:p>
          <a:p>
            <a:pPr marL="0" indent="0">
              <a:buNone/>
            </a:pPr>
            <a:r>
              <a:rPr lang="fi-FI" dirty="0"/>
              <a:t>Jeevapu Oota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5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5460" y="1637397"/>
            <a:ext cx="6101079" cy="35832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మరువనెన్నడు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నిన్ను స్తుతియించుట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Maruvanennadu </a:t>
            </a:r>
          </a:p>
          <a:p>
            <a:pPr marL="0" indent="0">
              <a:buNone/>
            </a:pPr>
            <a:r>
              <a:rPr lang="fi-FI" dirty="0"/>
              <a:t>Ninnu Stuthiyinchuta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42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7300" y="1637397"/>
            <a:ext cx="5817400" cy="35832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మాట చక్కటి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జీవపు ఊట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Nee Maata Chakkati </a:t>
            </a:r>
          </a:p>
          <a:p>
            <a:pPr marL="0" indent="0">
              <a:buNone/>
            </a:pPr>
            <a:r>
              <a:rPr lang="fi-FI" dirty="0"/>
              <a:t>Jeevapu Oota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638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5460" y="1637397"/>
            <a:ext cx="6101079" cy="35832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మరువనెన్నడు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నిన్ను స్తుతియించుట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Maruvanennadu </a:t>
            </a:r>
          </a:p>
          <a:p>
            <a:pPr marL="0" indent="0">
              <a:buNone/>
            </a:pPr>
            <a:r>
              <a:rPr lang="fi-FI" dirty="0"/>
              <a:t>Ninnu Stuthiyinchuta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94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5627" y="1633386"/>
            <a:ext cx="7700745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ఘనుడవు నీవయ్యా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Vandanam Yesayyaa</a:t>
            </a:r>
          </a:p>
          <a:p>
            <a:pPr marL="0" indent="0">
              <a:buNone/>
            </a:pPr>
            <a:r>
              <a:rPr lang="fi-FI" dirty="0"/>
              <a:t>Ghanudavu Neevayyaa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94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7295" y="1277552"/>
            <a:ext cx="8057409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గతకాలమంత నీ నీడలోన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దాచావు దేవా వందనం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Gathakaalamantha </a:t>
            </a:r>
          </a:p>
          <a:p>
            <a:pPr marL="0" indent="0">
              <a:buNone/>
            </a:pPr>
            <a:r>
              <a:rPr lang="fi-FI" dirty="0"/>
              <a:t>Nee Needalona</a:t>
            </a:r>
          </a:p>
          <a:p>
            <a:pPr marL="0" indent="0">
              <a:buNone/>
            </a:pPr>
            <a:r>
              <a:rPr lang="fi-FI" dirty="0"/>
              <a:t>Dachaavu Devaa Vandanam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49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4489" y="1277552"/>
            <a:ext cx="9483021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కృప చూపినావు - కాపాడినావు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ఎలా తీర్చగలను నీ ఋణం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Krupa Choopinavu</a:t>
            </a:r>
          </a:p>
          <a:p>
            <a:pPr marL="0" indent="0">
              <a:buNone/>
            </a:pPr>
            <a:r>
              <a:rPr lang="fi-FI" dirty="0"/>
              <a:t>Kaapaadinaavu</a:t>
            </a:r>
          </a:p>
          <a:p>
            <a:pPr marL="0" indent="0">
              <a:buNone/>
            </a:pPr>
            <a:r>
              <a:rPr lang="fi-FI" dirty="0"/>
              <a:t>Elaa Theerchagalanu Nee Runam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92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9950" y="1633386"/>
            <a:ext cx="7252100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పాడనా నీ కీర్తన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పొగడనా వేనోళ్ళన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Paadanaa Nee Keerthana </a:t>
            </a:r>
          </a:p>
          <a:p>
            <a:pPr marL="0" indent="0">
              <a:buNone/>
            </a:pPr>
            <a:r>
              <a:rPr lang="fi-FI" dirty="0"/>
              <a:t>Pogadanaa Venollana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46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5627" y="1633386"/>
            <a:ext cx="7700745" cy="35912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వందనం యేసయ్యా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విభుడవు నీవయ్యా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Vandanam Yesayyaa</a:t>
            </a:r>
          </a:p>
          <a:p>
            <a:pPr marL="0" indent="0">
              <a:buNone/>
            </a:pPr>
            <a:r>
              <a:rPr lang="fi-FI" dirty="0"/>
              <a:t>Vibhudavu Neevayyaa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444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7295" y="1277552"/>
            <a:ext cx="8057409" cy="4302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గతకాలమంత నీ నీడలోన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దాచావు దేవా వందనం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i-FI" dirty="0"/>
              <a:t>Gathakaalamantha </a:t>
            </a:r>
          </a:p>
          <a:p>
            <a:pPr marL="0" indent="0">
              <a:buNone/>
            </a:pPr>
            <a:r>
              <a:rPr lang="fi-FI" dirty="0"/>
              <a:t>Nee Needalona</a:t>
            </a:r>
          </a:p>
          <a:p>
            <a:pPr marL="0" indent="0">
              <a:buNone/>
            </a:pPr>
            <a:r>
              <a:rPr lang="fi-FI" dirty="0"/>
              <a:t>Dachaavu Devaa Vandanam</a:t>
            </a:r>
          </a:p>
          <a:p>
            <a:pPr marL="0" indent="0">
              <a:buNone/>
            </a:pPr>
            <a:r>
              <a:rPr lang="fi-FI" b="1" dirty="0">
                <a:ea typeface="Verdana" panose="020B0604030504040204" pitchFamily="34" charset="0"/>
              </a:rPr>
              <a:t>             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45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2790</TotalTime>
  <Words>311</Words>
  <Application>Microsoft Office PowerPoint</Application>
  <PresentationFormat>Widescreen</PresentationFormat>
  <Paragraphs>135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Gautami</vt:lpstr>
      <vt:lpstr>Verdana</vt:lpstr>
      <vt:lpstr>Office Theme</vt:lpstr>
      <vt:lpstr>Gatha Kaalamantha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Chepuri, Kranthi</cp:lastModifiedBy>
  <cp:revision>537</cp:revision>
  <dcterms:created xsi:type="dcterms:W3CDTF">2014-12-24T20:07:30Z</dcterms:created>
  <dcterms:modified xsi:type="dcterms:W3CDTF">2024-11-28T07:57:30Z</dcterms:modified>
</cp:coreProperties>
</file>