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0" r:id="rId1"/>
  </p:sldMasterIdLst>
  <p:sldIdLst>
    <p:sldId id="847" r:id="rId2"/>
    <p:sldId id="829" r:id="rId3"/>
    <p:sldId id="848" r:id="rId4"/>
    <p:sldId id="849" r:id="rId5"/>
    <p:sldId id="850" r:id="rId6"/>
    <p:sldId id="851" r:id="rId7"/>
    <p:sldId id="852" r:id="rId8"/>
    <p:sldId id="853" r:id="rId9"/>
    <p:sldId id="854" r:id="rId10"/>
    <p:sldId id="855" r:id="rId11"/>
    <p:sldId id="856" r:id="rId12"/>
    <p:sldId id="857" r:id="rId13"/>
    <p:sldId id="858" r:id="rId14"/>
    <p:sldId id="859" r:id="rId15"/>
    <p:sldId id="860" r:id="rId16"/>
    <p:sldId id="861" r:id="rId17"/>
    <p:sldId id="862" r:id="rId18"/>
    <p:sldId id="863" r:id="rId19"/>
    <p:sldId id="864" r:id="rId20"/>
    <p:sldId id="865" r:id="rId21"/>
    <p:sldId id="866" r:id="rId22"/>
    <p:sldId id="867" r:id="rId23"/>
    <p:sldId id="868" r:id="rId24"/>
    <p:sldId id="86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81D"/>
    <a:srgbClr val="FF8A3B"/>
    <a:srgbClr val="FF9B57"/>
    <a:srgbClr val="FF6600"/>
    <a:srgbClr val="96FE98"/>
    <a:srgbClr val="96FE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ranthi Chepuri (Capgemini US LLC)" userId="84f61685-cb88-41b1-aec5-4e51e2317a73" providerId="ADAL" clId="{C4F24C38-BA76-44D1-910F-ADA690B1C5B4}"/>
    <pc:docChg chg="undo custSel addSld delSld modSld">
      <pc:chgData name="Kranthi Chepuri (Capgemini US LLC)" userId="84f61685-cb88-41b1-aec5-4e51e2317a73" providerId="ADAL" clId="{C4F24C38-BA76-44D1-910F-ADA690B1C5B4}" dt="2020-12-31T07:54:52.109" v="93" actId="20577"/>
      <pc:docMkLst>
        <pc:docMk/>
      </pc:docMkLst>
      <pc:sldChg chg="modSp mod">
        <pc:chgData name="Kranthi Chepuri (Capgemini US LLC)" userId="84f61685-cb88-41b1-aec5-4e51e2317a73" providerId="ADAL" clId="{C4F24C38-BA76-44D1-910F-ADA690B1C5B4}" dt="2020-12-31T07:45:11.910" v="24" actId="1076"/>
        <pc:sldMkLst>
          <pc:docMk/>
          <pc:sldMk cId="2562887975" sldId="829"/>
        </pc:sldMkLst>
        <pc:spChg chg="mod">
          <ac:chgData name="Kranthi Chepuri (Capgemini US LLC)" userId="84f61685-cb88-41b1-aec5-4e51e2317a73" providerId="ADAL" clId="{C4F24C38-BA76-44D1-910F-ADA690B1C5B4}" dt="2020-12-31T07:45:11.910" v="24" actId="1076"/>
          <ac:spMkLst>
            <pc:docMk/>
            <pc:sldMk cId="2562887975" sldId="829"/>
            <ac:spMk id="3" creationId="{00000000-0000-0000-0000-000000000000}"/>
          </ac:spMkLst>
        </pc:spChg>
      </pc:sldChg>
      <pc:sldChg chg="del">
        <pc:chgData name="Kranthi Chepuri (Capgemini US LLC)" userId="84f61685-cb88-41b1-aec5-4e51e2317a73" providerId="ADAL" clId="{C4F24C38-BA76-44D1-910F-ADA690B1C5B4}" dt="2020-12-31T07:44:50.503" v="20" actId="47"/>
        <pc:sldMkLst>
          <pc:docMk/>
          <pc:sldMk cId="2540610819" sldId="830"/>
        </pc:sldMkLst>
      </pc:sldChg>
      <pc:sldChg chg="del">
        <pc:chgData name="Kranthi Chepuri (Capgemini US LLC)" userId="84f61685-cb88-41b1-aec5-4e51e2317a73" providerId="ADAL" clId="{C4F24C38-BA76-44D1-910F-ADA690B1C5B4}" dt="2020-12-31T07:44:50.503" v="20" actId="47"/>
        <pc:sldMkLst>
          <pc:docMk/>
          <pc:sldMk cId="4065046273" sldId="831"/>
        </pc:sldMkLst>
      </pc:sldChg>
      <pc:sldChg chg="del">
        <pc:chgData name="Kranthi Chepuri (Capgemini US LLC)" userId="84f61685-cb88-41b1-aec5-4e51e2317a73" providerId="ADAL" clId="{C4F24C38-BA76-44D1-910F-ADA690B1C5B4}" dt="2020-12-31T07:44:50.503" v="20" actId="47"/>
        <pc:sldMkLst>
          <pc:docMk/>
          <pc:sldMk cId="200196182" sldId="832"/>
        </pc:sldMkLst>
      </pc:sldChg>
      <pc:sldChg chg="del">
        <pc:chgData name="Kranthi Chepuri (Capgemini US LLC)" userId="84f61685-cb88-41b1-aec5-4e51e2317a73" providerId="ADAL" clId="{C4F24C38-BA76-44D1-910F-ADA690B1C5B4}" dt="2020-12-31T07:44:50.503" v="20" actId="47"/>
        <pc:sldMkLst>
          <pc:docMk/>
          <pc:sldMk cId="3088374252" sldId="833"/>
        </pc:sldMkLst>
      </pc:sldChg>
      <pc:sldChg chg="del">
        <pc:chgData name="Kranthi Chepuri (Capgemini US LLC)" userId="84f61685-cb88-41b1-aec5-4e51e2317a73" providerId="ADAL" clId="{C4F24C38-BA76-44D1-910F-ADA690B1C5B4}" dt="2020-12-31T07:44:50.503" v="20" actId="47"/>
        <pc:sldMkLst>
          <pc:docMk/>
          <pc:sldMk cId="2379829335" sldId="835"/>
        </pc:sldMkLst>
      </pc:sldChg>
      <pc:sldChg chg="del">
        <pc:chgData name="Kranthi Chepuri (Capgemini US LLC)" userId="84f61685-cb88-41b1-aec5-4e51e2317a73" providerId="ADAL" clId="{C4F24C38-BA76-44D1-910F-ADA690B1C5B4}" dt="2020-12-31T07:44:50.503" v="20" actId="47"/>
        <pc:sldMkLst>
          <pc:docMk/>
          <pc:sldMk cId="385746783" sldId="836"/>
        </pc:sldMkLst>
      </pc:sldChg>
      <pc:sldChg chg="del">
        <pc:chgData name="Kranthi Chepuri (Capgemini US LLC)" userId="84f61685-cb88-41b1-aec5-4e51e2317a73" providerId="ADAL" clId="{C4F24C38-BA76-44D1-910F-ADA690B1C5B4}" dt="2020-12-31T07:44:50.503" v="20" actId="47"/>
        <pc:sldMkLst>
          <pc:docMk/>
          <pc:sldMk cId="357978119" sldId="838"/>
        </pc:sldMkLst>
      </pc:sldChg>
      <pc:sldChg chg="del">
        <pc:chgData name="Kranthi Chepuri (Capgemini US LLC)" userId="84f61685-cb88-41b1-aec5-4e51e2317a73" providerId="ADAL" clId="{C4F24C38-BA76-44D1-910F-ADA690B1C5B4}" dt="2020-12-31T07:44:50.503" v="20" actId="47"/>
        <pc:sldMkLst>
          <pc:docMk/>
          <pc:sldMk cId="2858457991" sldId="839"/>
        </pc:sldMkLst>
      </pc:sldChg>
      <pc:sldChg chg="del">
        <pc:chgData name="Kranthi Chepuri (Capgemini US LLC)" userId="84f61685-cb88-41b1-aec5-4e51e2317a73" providerId="ADAL" clId="{C4F24C38-BA76-44D1-910F-ADA690B1C5B4}" dt="2020-12-31T07:44:50.503" v="20" actId="47"/>
        <pc:sldMkLst>
          <pc:docMk/>
          <pc:sldMk cId="2836881273" sldId="841"/>
        </pc:sldMkLst>
      </pc:sldChg>
      <pc:sldChg chg="del">
        <pc:chgData name="Kranthi Chepuri (Capgemini US LLC)" userId="84f61685-cb88-41b1-aec5-4e51e2317a73" providerId="ADAL" clId="{C4F24C38-BA76-44D1-910F-ADA690B1C5B4}" dt="2020-12-31T07:44:50.503" v="20" actId="47"/>
        <pc:sldMkLst>
          <pc:docMk/>
          <pc:sldMk cId="3725837277" sldId="843"/>
        </pc:sldMkLst>
      </pc:sldChg>
      <pc:sldChg chg="del">
        <pc:chgData name="Kranthi Chepuri (Capgemini US LLC)" userId="84f61685-cb88-41b1-aec5-4e51e2317a73" providerId="ADAL" clId="{C4F24C38-BA76-44D1-910F-ADA690B1C5B4}" dt="2020-12-31T07:44:50.503" v="20" actId="47"/>
        <pc:sldMkLst>
          <pc:docMk/>
          <pc:sldMk cId="1804933304" sldId="844"/>
        </pc:sldMkLst>
      </pc:sldChg>
      <pc:sldChg chg="del">
        <pc:chgData name="Kranthi Chepuri (Capgemini US LLC)" userId="84f61685-cb88-41b1-aec5-4e51e2317a73" providerId="ADAL" clId="{C4F24C38-BA76-44D1-910F-ADA690B1C5B4}" dt="2020-12-31T07:44:50.503" v="20" actId="47"/>
        <pc:sldMkLst>
          <pc:docMk/>
          <pc:sldMk cId="95017951" sldId="845"/>
        </pc:sldMkLst>
      </pc:sldChg>
      <pc:sldChg chg="del">
        <pc:chgData name="Kranthi Chepuri (Capgemini US LLC)" userId="84f61685-cb88-41b1-aec5-4e51e2317a73" providerId="ADAL" clId="{C4F24C38-BA76-44D1-910F-ADA690B1C5B4}" dt="2020-12-31T07:44:50.503" v="20" actId="47"/>
        <pc:sldMkLst>
          <pc:docMk/>
          <pc:sldMk cId="3244312622" sldId="846"/>
        </pc:sldMkLst>
      </pc:sldChg>
      <pc:sldChg chg="modSp mod">
        <pc:chgData name="Kranthi Chepuri (Capgemini US LLC)" userId="84f61685-cb88-41b1-aec5-4e51e2317a73" providerId="ADAL" clId="{C4F24C38-BA76-44D1-910F-ADA690B1C5B4}" dt="2020-12-31T07:44:46.930" v="19" actId="20577"/>
        <pc:sldMkLst>
          <pc:docMk/>
          <pc:sldMk cId="1972424255" sldId="847"/>
        </pc:sldMkLst>
        <pc:spChg chg="mod">
          <ac:chgData name="Kranthi Chepuri (Capgemini US LLC)" userId="84f61685-cb88-41b1-aec5-4e51e2317a73" providerId="ADAL" clId="{C4F24C38-BA76-44D1-910F-ADA690B1C5B4}" dt="2020-12-31T07:44:46.930" v="19" actId="20577"/>
          <ac:spMkLst>
            <pc:docMk/>
            <pc:sldMk cId="1972424255" sldId="847"/>
            <ac:spMk id="2" creationId="{00000000-0000-0000-0000-000000000000}"/>
          </ac:spMkLst>
        </pc:spChg>
      </pc:sldChg>
      <pc:sldChg chg="modSp add mod">
        <pc:chgData name="Kranthi Chepuri (Capgemini US LLC)" userId="84f61685-cb88-41b1-aec5-4e51e2317a73" providerId="ADAL" clId="{C4F24C38-BA76-44D1-910F-ADA690B1C5B4}" dt="2020-12-31T07:45:40.579" v="29" actId="1076"/>
        <pc:sldMkLst>
          <pc:docMk/>
          <pc:sldMk cId="2091840667" sldId="848"/>
        </pc:sldMkLst>
        <pc:spChg chg="mod">
          <ac:chgData name="Kranthi Chepuri (Capgemini US LLC)" userId="84f61685-cb88-41b1-aec5-4e51e2317a73" providerId="ADAL" clId="{C4F24C38-BA76-44D1-910F-ADA690B1C5B4}" dt="2020-12-31T07:45:40.579" v="29" actId="1076"/>
          <ac:spMkLst>
            <pc:docMk/>
            <pc:sldMk cId="2091840667" sldId="848"/>
            <ac:spMk id="3" creationId="{00000000-0000-0000-0000-000000000000}"/>
          </ac:spMkLst>
        </pc:spChg>
      </pc:sldChg>
      <pc:sldChg chg="add">
        <pc:chgData name="Kranthi Chepuri (Capgemini US LLC)" userId="84f61685-cb88-41b1-aec5-4e51e2317a73" providerId="ADAL" clId="{C4F24C38-BA76-44D1-910F-ADA690B1C5B4}" dt="2020-12-31T07:45:45.675" v="30" actId="2890"/>
        <pc:sldMkLst>
          <pc:docMk/>
          <pc:sldMk cId="2259481368" sldId="849"/>
        </pc:sldMkLst>
      </pc:sldChg>
      <pc:sldChg chg="add replId">
        <pc:chgData name="Kranthi Chepuri (Capgemini US LLC)" userId="84f61685-cb88-41b1-aec5-4e51e2317a73" providerId="ADAL" clId="{C4F24C38-BA76-44D1-910F-ADA690B1C5B4}" dt="2020-12-31T07:45:45.675" v="30" actId="2890"/>
        <pc:sldMkLst>
          <pc:docMk/>
          <pc:sldMk cId="3353188970" sldId="850"/>
        </pc:sldMkLst>
      </pc:sldChg>
      <pc:sldChg chg="modSp add mod">
        <pc:chgData name="Kranthi Chepuri (Capgemini US LLC)" userId="84f61685-cb88-41b1-aec5-4e51e2317a73" providerId="ADAL" clId="{C4F24C38-BA76-44D1-910F-ADA690B1C5B4}" dt="2020-12-31T07:46:18.530" v="37" actId="1076"/>
        <pc:sldMkLst>
          <pc:docMk/>
          <pc:sldMk cId="1448899132" sldId="851"/>
        </pc:sldMkLst>
        <pc:spChg chg="mod">
          <ac:chgData name="Kranthi Chepuri (Capgemini US LLC)" userId="84f61685-cb88-41b1-aec5-4e51e2317a73" providerId="ADAL" clId="{C4F24C38-BA76-44D1-910F-ADA690B1C5B4}" dt="2020-12-31T07:46:18.530" v="37" actId="1076"/>
          <ac:spMkLst>
            <pc:docMk/>
            <pc:sldMk cId="1448899132" sldId="851"/>
            <ac:spMk id="3" creationId="{00000000-0000-0000-0000-000000000000}"/>
          </ac:spMkLst>
        </pc:spChg>
      </pc:sldChg>
      <pc:sldChg chg="modSp add mod">
        <pc:chgData name="Kranthi Chepuri (Capgemini US LLC)" userId="84f61685-cb88-41b1-aec5-4e51e2317a73" providerId="ADAL" clId="{C4F24C38-BA76-44D1-910F-ADA690B1C5B4}" dt="2020-12-31T07:46:44.933" v="42" actId="1076"/>
        <pc:sldMkLst>
          <pc:docMk/>
          <pc:sldMk cId="817873591" sldId="852"/>
        </pc:sldMkLst>
        <pc:spChg chg="mod">
          <ac:chgData name="Kranthi Chepuri (Capgemini US LLC)" userId="84f61685-cb88-41b1-aec5-4e51e2317a73" providerId="ADAL" clId="{C4F24C38-BA76-44D1-910F-ADA690B1C5B4}" dt="2020-12-31T07:46:44.933" v="42" actId="1076"/>
          <ac:spMkLst>
            <pc:docMk/>
            <pc:sldMk cId="817873591" sldId="852"/>
            <ac:spMk id="3" creationId="{00000000-0000-0000-0000-000000000000}"/>
          </ac:spMkLst>
        </pc:spChg>
      </pc:sldChg>
      <pc:sldChg chg="modSp add mod">
        <pc:chgData name="Kranthi Chepuri (Capgemini US LLC)" userId="84f61685-cb88-41b1-aec5-4e51e2317a73" providerId="ADAL" clId="{C4F24C38-BA76-44D1-910F-ADA690B1C5B4}" dt="2020-12-31T07:47:05.123" v="45"/>
        <pc:sldMkLst>
          <pc:docMk/>
          <pc:sldMk cId="2853056650" sldId="853"/>
        </pc:sldMkLst>
        <pc:spChg chg="mod">
          <ac:chgData name="Kranthi Chepuri (Capgemini US LLC)" userId="84f61685-cb88-41b1-aec5-4e51e2317a73" providerId="ADAL" clId="{C4F24C38-BA76-44D1-910F-ADA690B1C5B4}" dt="2020-12-31T07:47:05.123" v="45"/>
          <ac:spMkLst>
            <pc:docMk/>
            <pc:sldMk cId="2853056650" sldId="853"/>
            <ac:spMk id="3" creationId="{00000000-0000-0000-0000-000000000000}"/>
          </ac:spMkLst>
        </pc:spChg>
      </pc:sldChg>
      <pc:sldChg chg="modSp add mod">
        <pc:chgData name="Kranthi Chepuri (Capgemini US LLC)" userId="84f61685-cb88-41b1-aec5-4e51e2317a73" providerId="ADAL" clId="{C4F24C38-BA76-44D1-910F-ADA690B1C5B4}" dt="2020-12-31T07:47:42.763" v="48"/>
        <pc:sldMkLst>
          <pc:docMk/>
          <pc:sldMk cId="669386702" sldId="854"/>
        </pc:sldMkLst>
        <pc:spChg chg="mod">
          <ac:chgData name="Kranthi Chepuri (Capgemini US LLC)" userId="84f61685-cb88-41b1-aec5-4e51e2317a73" providerId="ADAL" clId="{C4F24C38-BA76-44D1-910F-ADA690B1C5B4}" dt="2020-12-31T07:47:42.763" v="48"/>
          <ac:spMkLst>
            <pc:docMk/>
            <pc:sldMk cId="669386702" sldId="854"/>
            <ac:spMk id="3" creationId="{00000000-0000-0000-0000-000000000000}"/>
          </ac:spMkLst>
        </pc:spChg>
      </pc:sldChg>
      <pc:sldChg chg="modSp add mod">
        <pc:chgData name="Kranthi Chepuri (Capgemini US LLC)" userId="84f61685-cb88-41b1-aec5-4e51e2317a73" providerId="ADAL" clId="{C4F24C38-BA76-44D1-910F-ADA690B1C5B4}" dt="2020-12-31T07:48:08.516" v="53" actId="1076"/>
        <pc:sldMkLst>
          <pc:docMk/>
          <pc:sldMk cId="2384820395" sldId="855"/>
        </pc:sldMkLst>
        <pc:spChg chg="mod">
          <ac:chgData name="Kranthi Chepuri (Capgemini US LLC)" userId="84f61685-cb88-41b1-aec5-4e51e2317a73" providerId="ADAL" clId="{C4F24C38-BA76-44D1-910F-ADA690B1C5B4}" dt="2020-12-31T07:48:08.516" v="53" actId="1076"/>
          <ac:spMkLst>
            <pc:docMk/>
            <pc:sldMk cId="2384820395" sldId="855"/>
            <ac:spMk id="3" creationId="{00000000-0000-0000-0000-000000000000}"/>
          </ac:spMkLst>
        </pc:spChg>
      </pc:sldChg>
      <pc:sldChg chg="add">
        <pc:chgData name="Kranthi Chepuri (Capgemini US LLC)" userId="84f61685-cb88-41b1-aec5-4e51e2317a73" providerId="ADAL" clId="{C4F24C38-BA76-44D1-910F-ADA690B1C5B4}" dt="2020-12-31T07:48:12.236" v="54" actId="2890"/>
        <pc:sldMkLst>
          <pc:docMk/>
          <pc:sldMk cId="1299089304" sldId="856"/>
        </pc:sldMkLst>
      </pc:sldChg>
      <pc:sldChg chg="add replId">
        <pc:chgData name="Kranthi Chepuri (Capgemini US LLC)" userId="84f61685-cb88-41b1-aec5-4e51e2317a73" providerId="ADAL" clId="{C4F24C38-BA76-44D1-910F-ADA690B1C5B4}" dt="2020-12-31T07:48:12.236" v="54" actId="2890"/>
        <pc:sldMkLst>
          <pc:docMk/>
          <pc:sldMk cId="2294328025" sldId="857"/>
        </pc:sldMkLst>
      </pc:sldChg>
      <pc:sldChg chg="add">
        <pc:chgData name="Kranthi Chepuri (Capgemini US LLC)" userId="84f61685-cb88-41b1-aec5-4e51e2317a73" providerId="ADAL" clId="{C4F24C38-BA76-44D1-910F-ADA690B1C5B4}" dt="2020-12-31T07:48:21" v="55" actId="22"/>
        <pc:sldMkLst>
          <pc:docMk/>
          <pc:sldMk cId="715728348" sldId="858"/>
        </pc:sldMkLst>
      </pc:sldChg>
      <pc:sldChg chg="add">
        <pc:chgData name="Kranthi Chepuri (Capgemini US LLC)" userId="84f61685-cb88-41b1-aec5-4e51e2317a73" providerId="ADAL" clId="{C4F24C38-BA76-44D1-910F-ADA690B1C5B4}" dt="2020-12-31T07:48:21" v="55" actId="22"/>
        <pc:sldMkLst>
          <pc:docMk/>
          <pc:sldMk cId="3069352823" sldId="859"/>
        </pc:sldMkLst>
      </pc:sldChg>
      <pc:sldChg chg="add">
        <pc:chgData name="Kranthi Chepuri (Capgemini US LLC)" userId="84f61685-cb88-41b1-aec5-4e51e2317a73" providerId="ADAL" clId="{C4F24C38-BA76-44D1-910F-ADA690B1C5B4}" dt="2020-12-31T07:48:21" v="55" actId="22"/>
        <pc:sldMkLst>
          <pc:docMk/>
          <pc:sldMk cId="4172930661" sldId="860"/>
        </pc:sldMkLst>
      </pc:sldChg>
      <pc:sldChg chg="modSp add mod">
        <pc:chgData name="Kranthi Chepuri (Capgemini US LLC)" userId="84f61685-cb88-41b1-aec5-4e51e2317a73" providerId="ADAL" clId="{C4F24C38-BA76-44D1-910F-ADA690B1C5B4}" dt="2020-12-31T07:49:19.967" v="68" actId="1076"/>
        <pc:sldMkLst>
          <pc:docMk/>
          <pc:sldMk cId="1784678444" sldId="861"/>
        </pc:sldMkLst>
        <pc:spChg chg="mod">
          <ac:chgData name="Kranthi Chepuri (Capgemini US LLC)" userId="84f61685-cb88-41b1-aec5-4e51e2317a73" providerId="ADAL" clId="{C4F24C38-BA76-44D1-910F-ADA690B1C5B4}" dt="2020-12-31T07:49:19.967" v="68" actId="1076"/>
          <ac:spMkLst>
            <pc:docMk/>
            <pc:sldMk cId="1784678444" sldId="861"/>
            <ac:spMk id="3" creationId="{00000000-0000-0000-0000-000000000000}"/>
          </ac:spMkLst>
        </pc:spChg>
      </pc:sldChg>
      <pc:sldChg chg="modSp add mod">
        <pc:chgData name="Kranthi Chepuri (Capgemini US LLC)" userId="84f61685-cb88-41b1-aec5-4e51e2317a73" providerId="ADAL" clId="{C4F24C38-BA76-44D1-910F-ADA690B1C5B4}" dt="2020-12-31T07:49:15.287" v="67" actId="1076"/>
        <pc:sldMkLst>
          <pc:docMk/>
          <pc:sldMk cId="3285761736" sldId="862"/>
        </pc:sldMkLst>
        <pc:spChg chg="mod">
          <ac:chgData name="Kranthi Chepuri (Capgemini US LLC)" userId="84f61685-cb88-41b1-aec5-4e51e2317a73" providerId="ADAL" clId="{C4F24C38-BA76-44D1-910F-ADA690B1C5B4}" dt="2020-12-31T07:49:15.287" v="67" actId="1076"/>
          <ac:spMkLst>
            <pc:docMk/>
            <pc:sldMk cId="3285761736" sldId="862"/>
            <ac:spMk id="3" creationId="{00000000-0000-0000-0000-000000000000}"/>
          </ac:spMkLst>
        </pc:spChg>
      </pc:sldChg>
      <pc:sldChg chg="add">
        <pc:chgData name="Kranthi Chepuri (Capgemini US LLC)" userId="84f61685-cb88-41b1-aec5-4e51e2317a73" providerId="ADAL" clId="{C4F24C38-BA76-44D1-910F-ADA690B1C5B4}" dt="2020-12-31T07:49:24.510" v="69" actId="2890"/>
        <pc:sldMkLst>
          <pc:docMk/>
          <pc:sldMk cId="719304939" sldId="863"/>
        </pc:sldMkLst>
      </pc:sldChg>
      <pc:sldChg chg="add replId">
        <pc:chgData name="Kranthi Chepuri (Capgemini US LLC)" userId="84f61685-cb88-41b1-aec5-4e51e2317a73" providerId="ADAL" clId="{C4F24C38-BA76-44D1-910F-ADA690B1C5B4}" dt="2020-12-31T07:49:24.510" v="69" actId="2890"/>
        <pc:sldMkLst>
          <pc:docMk/>
          <pc:sldMk cId="3621884759" sldId="864"/>
        </pc:sldMkLst>
      </pc:sldChg>
      <pc:sldChg chg="add">
        <pc:chgData name="Kranthi Chepuri (Capgemini US LLC)" userId="84f61685-cb88-41b1-aec5-4e51e2317a73" providerId="ADAL" clId="{C4F24C38-BA76-44D1-910F-ADA690B1C5B4}" dt="2020-12-31T07:49:31.959" v="70" actId="22"/>
        <pc:sldMkLst>
          <pc:docMk/>
          <pc:sldMk cId="1110989751" sldId="865"/>
        </pc:sldMkLst>
      </pc:sldChg>
      <pc:sldChg chg="add">
        <pc:chgData name="Kranthi Chepuri (Capgemini US LLC)" userId="84f61685-cb88-41b1-aec5-4e51e2317a73" providerId="ADAL" clId="{C4F24C38-BA76-44D1-910F-ADA690B1C5B4}" dt="2020-12-31T07:49:31.959" v="70" actId="22"/>
        <pc:sldMkLst>
          <pc:docMk/>
          <pc:sldMk cId="4194857475" sldId="866"/>
        </pc:sldMkLst>
      </pc:sldChg>
      <pc:sldChg chg="add">
        <pc:chgData name="Kranthi Chepuri (Capgemini US LLC)" userId="84f61685-cb88-41b1-aec5-4e51e2317a73" providerId="ADAL" clId="{C4F24C38-BA76-44D1-910F-ADA690B1C5B4}" dt="2020-12-31T07:49:31.959" v="70" actId="22"/>
        <pc:sldMkLst>
          <pc:docMk/>
          <pc:sldMk cId="2226012300" sldId="867"/>
        </pc:sldMkLst>
      </pc:sldChg>
      <pc:sldChg chg="add">
        <pc:chgData name="Kranthi Chepuri (Capgemini US LLC)" userId="84f61685-cb88-41b1-aec5-4e51e2317a73" providerId="ADAL" clId="{C4F24C38-BA76-44D1-910F-ADA690B1C5B4}" dt="2020-12-31T07:54:40.555" v="71" actId="2890"/>
        <pc:sldMkLst>
          <pc:docMk/>
          <pc:sldMk cId="3486895362" sldId="868"/>
        </pc:sldMkLst>
      </pc:sldChg>
      <pc:sldChg chg="modSp add mod replId">
        <pc:chgData name="Kranthi Chepuri (Capgemini US LLC)" userId="84f61685-cb88-41b1-aec5-4e51e2317a73" providerId="ADAL" clId="{C4F24C38-BA76-44D1-910F-ADA690B1C5B4}" dt="2020-12-31T07:54:52.109" v="93" actId="20577"/>
        <pc:sldMkLst>
          <pc:docMk/>
          <pc:sldMk cId="2612554120" sldId="869"/>
        </pc:sldMkLst>
        <pc:spChg chg="mod">
          <ac:chgData name="Kranthi Chepuri (Capgemini US LLC)" userId="84f61685-cb88-41b1-aec5-4e51e2317a73" providerId="ADAL" clId="{C4F24C38-BA76-44D1-910F-ADA690B1C5B4}" dt="2020-12-31T07:54:52.109" v="93" actId="20577"/>
          <ac:spMkLst>
            <pc:docMk/>
            <pc:sldMk cId="2612554120" sldId="869"/>
            <ac:spMk id="3" creationId="{00000000-0000-0000-0000-000000000000}"/>
          </ac:spMkLst>
        </pc:spChg>
      </pc:sldChg>
    </pc:docChg>
  </pc:docChgLst>
  <pc:docChgLst>
    <pc:chgData name="Kranthi Chepuri (Capgemini US LLC)" userId="84f61685-cb88-41b1-aec5-4e51e2317a73" providerId="ADAL" clId="{D9BE1FA1-902E-41D7-8253-F4DBD19FD281}"/>
    <pc:docChg chg="modSld">
      <pc:chgData name="Kranthi Chepuri (Capgemini US LLC)" userId="84f61685-cb88-41b1-aec5-4e51e2317a73" providerId="ADAL" clId="{D9BE1FA1-902E-41D7-8253-F4DBD19FD281}" dt="2020-12-31T07:34:49.423" v="20" actId="1076"/>
      <pc:docMkLst>
        <pc:docMk/>
      </pc:docMkLst>
      <pc:sldChg chg="modSp mod">
        <pc:chgData name="Kranthi Chepuri (Capgemini US LLC)" userId="84f61685-cb88-41b1-aec5-4e51e2317a73" providerId="ADAL" clId="{D9BE1FA1-902E-41D7-8253-F4DBD19FD281}" dt="2020-12-31T07:33:11.270" v="5" actId="1076"/>
        <pc:sldMkLst>
          <pc:docMk/>
          <pc:sldMk cId="2562887975" sldId="829"/>
        </pc:sldMkLst>
        <pc:spChg chg="mod">
          <ac:chgData name="Kranthi Chepuri (Capgemini US LLC)" userId="84f61685-cb88-41b1-aec5-4e51e2317a73" providerId="ADAL" clId="{D9BE1FA1-902E-41D7-8253-F4DBD19FD281}" dt="2020-12-31T07:33:11.270" v="5" actId="1076"/>
          <ac:spMkLst>
            <pc:docMk/>
            <pc:sldMk cId="2562887975" sldId="829"/>
            <ac:spMk id="3" creationId="{00000000-0000-0000-0000-000000000000}"/>
          </ac:spMkLst>
        </pc:spChg>
      </pc:sldChg>
      <pc:sldChg chg="modSp mod">
        <pc:chgData name="Kranthi Chepuri (Capgemini US LLC)" userId="84f61685-cb88-41b1-aec5-4e51e2317a73" providerId="ADAL" clId="{D9BE1FA1-902E-41D7-8253-F4DBD19FD281}" dt="2020-12-31T07:33:16.022" v="6" actId="1076"/>
        <pc:sldMkLst>
          <pc:docMk/>
          <pc:sldMk cId="2540610819" sldId="830"/>
        </pc:sldMkLst>
        <pc:spChg chg="mod">
          <ac:chgData name="Kranthi Chepuri (Capgemini US LLC)" userId="84f61685-cb88-41b1-aec5-4e51e2317a73" providerId="ADAL" clId="{D9BE1FA1-902E-41D7-8253-F4DBD19FD281}" dt="2020-12-31T07:33:16.022" v="6" actId="1076"/>
          <ac:spMkLst>
            <pc:docMk/>
            <pc:sldMk cId="2540610819" sldId="830"/>
            <ac:spMk id="3" creationId="{00000000-0000-0000-0000-000000000000}"/>
          </ac:spMkLst>
        </pc:spChg>
      </pc:sldChg>
      <pc:sldChg chg="modSp mod">
        <pc:chgData name="Kranthi Chepuri (Capgemini US LLC)" userId="84f61685-cb88-41b1-aec5-4e51e2317a73" providerId="ADAL" clId="{D9BE1FA1-902E-41D7-8253-F4DBD19FD281}" dt="2020-12-31T07:33:20.798" v="7" actId="1076"/>
        <pc:sldMkLst>
          <pc:docMk/>
          <pc:sldMk cId="4065046273" sldId="831"/>
        </pc:sldMkLst>
        <pc:spChg chg="mod">
          <ac:chgData name="Kranthi Chepuri (Capgemini US LLC)" userId="84f61685-cb88-41b1-aec5-4e51e2317a73" providerId="ADAL" clId="{D9BE1FA1-902E-41D7-8253-F4DBD19FD281}" dt="2020-12-31T07:33:20.798" v="7" actId="1076"/>
          <ac:spMkLst>
            <pc:docMk/>
            <pc:sldMk cId="4065046273" sldId="831"/>
            <ac:spMk id="3" creationId="{00000000-0000-0000-0000-000000000000}"/>
          </ac:spMkLst>
        </pc:spChg>
      </pc:sldChg>
      <pc:sldChg chg="modSp mod">
        <pc:chgData name="Kranthi Chepuri (Capgemini US LLC)" userId="84f61685-cb88-41b1-aec5-4e51e2317a73" providerId="ADAL" clId="{D9BE1FA1-902E-41D7-8253-F4DBD19FD281}" dt="2020-12-31T07:33:29.317" v="8" actId="1076"/>
        <pc:sldMkLst>
          <pc:docMk/>
          <pc:sldMk cId="200196182" sldId="832"/>
        </pc:sldMkLst>
        <pc:spChg chg="mod">
          <ac:chgData name="Kranthi Chepuri (Capgemini US LLC)" userId="84f61685-cb88-41b1-aec5-4e51e2317a73" providerId="ADAL" clId="{D9BE1FA1-902E-41D7-8253-F4DBD19FD281}" dt="2020-12-31T07:33:29.317" v="8" actId="1076"/>
          <ac:spMkLst>
            <pc:docMk/>
            <pc:sldMk cId="200196182" sldId="832"/>
            <ac:spMk id="3" creationId="{00000000-0000-0000-0000-000000000000}"/>
          </ac:spMkLst>
        </pc:spChg>
      </pc:sldChg>
      <pc:sldChg chg="modSp mod">
        <pc:chgData name="Kranthi Chepuri (Capgemini US LLC)" userId="84f61685-cb88-41b1-aec5-4e51e2317a73" providerId="ADAL" clId="{D9BE1FA1-902E-41D7-8253-F4DBD19FD281}" dt="2020-12-31T07:33:35.822" v="9" actId="1076"/>
        <pc:sldMkLst>
          <pc:docMk/>
          <pc:sldMk cId="3088374252" sldId="833"/>
        </pc:sldMkLst>
        <pc:spChg chg="mod">
          <ac:chgData name="Kranthi Chepuri (Capgemini US LLC)" userId="84f61685-cb88-41b1-aec5-4e51e2317a73" providerId="ADAL" clId="{D9BE1FA1-902E-41D7-8253-F4DBD19FD281}" dt="2020-12-31T07:33:35.822" v="9" actId="1076"/>
          <ac:spMkLst>
            <pc:docMk/>
            <pc:sldMk cId="3088374252" sldId="833"/>
            <ac:spMk id="3" creationId="{00000000-0000-0000-0000-000000000000}"/>
          </ac:spMkLst>
        </pc:spChg>
      </pc:sldChg>
      <pc:sldChg chg="modSp mod">
        <pc:chgData name="Kranthi Chepuri (Capgemini US LLC)" userId="84f61685-cb88-41b1-aec5-4e51e2317a73" providerId="ADAL" clId="{D9BE1FA1-902E-41D7-8253-F4DBD19FD281}" dt="2020-12-31T07:33:55.535" v="11" actId="1076"/>
        <pc:sldMkLst>
          <pc:docMk/>
          <pc:sldMk cId="2379829335" sldId="835"/>
        </pc:sldMkLst>
        <pc:spChg chg="mod">
          <ac:chgData name="Kranthi Chepuri (Capgemini US LLC)" userId="84f61685-cb88-41b1-aec5-4e51e2317a73" providerId="ADAL" clId="{D9BE1FA1-902E-41D7-8253-F4DBD19FD281}" dt="2020-12-31T07:33:55.535" v="11" actId="1076"/>
          <ac:spMkLst>
            <pc:docMk/>
            <pc:sldMk cId="2379829335" sldId="835"/>
            <ac:spMk id="3" creationId="{00000000-0000-0000-0000-000000000000}"/>
          </ac:spMkLst>
        </pc:spChg>
      </pc:sldChg>
      <pc:sldChg chg="modSp mod">
        <pc:chgData name="Kranthi Chepuri (Capgemini US LLC)" userId="84f61685-cb88-41b1-aec5-4e51e2317a73" providerId="ADAL" clId="{D9BE1FA1-902E-41D7-8253-F4DBD19FD281}" dt="2020-12-31T07:34:05.352" v="12" actId="1076"/>
        <pc:sldMkLst>
          <pc:docMk/>
          <pc:sldMk cId="385746783" sldId="836"/>
        </pc:sldMkLst>
        <pc:spChg chg="mod">
          <ac:chgData name="Kranthi Chepuri (Capgemini US LLC)" userId="84f61685-cb88-41b1-aec5-4e51e2317a73" providerId="ADAL" clId="{D9BE1FA1-902E-41D7-8253-F4DBD19FD281}" dt="2020-12-31T07:34:05.352" v="12" actId="1076"/>
          <ac:spMkLst>
            <pc:docMk/>
            <pc:sldMk cId="385746783" sldId="836"/>
            <ac:spMk id="3" creationId="{00000000-0000-0000-0000-000000000000}"/>
          </ac:spMkLst>
        </pc:spChg>
      </pc:sldChg>
      <pc:sldChg chg="modSp mod">
        <pc:chgData name="Kranthi Chepuri (Capgemini US LLC)" userId="84f61685-cb88-41b1-aec5-4e51e2317a73" providerId="ADAL" clId="{D9BE1FA1-902E-41D7-8253-F4DBD19FD281}" dt="2020-12-31T07:34:21.309" v="15" actId="1076"/>
        <pc:sldMkLst>
          <pc:docMk/>
          <pc:sldMk cId="357978119" sldId="838"/>
        </pc:sldMkLst>
        <pc:spChg chg="mod">
          <ac:chgData name="Kranthi Chepuri (Capgemini US LLC)" userId="84f61685-cb88-41b1-aec5-4e51e2317a73" providerId="ADAL" clId="{D9BE1FA1-902E-41D7-8253-F4DBD19FD281}" dt="2020-12-31T07:34:21.309" v="15" actId="1076"/>
          <ac:spMkLst>
            <pc:docMk/>
            <pc:sldMk cId="357978119" sldId="838"/>
            <ac:spMk id="3" creationId="{00000000-0000-0000-0000-000000000000}"/>
          </ac:spMkLst>
        </pc:spChg>
      </pc:sldChg>
      <pc:sldChg chg="modSp mod">
        <pc:chgData name="Kranthi Chepuri (Capgemini US LLC)" userId="84f61685-cb88-41b1-aec5-4e51e2317a73" providerId="ADAL" clId="{D9BE1FA1-902E-41D7-8253-F4DBD19FD281}" dt="2020-12-31T07:34:27.818" v="16" actId="1076"/>
        <pc:sldMkLst>
          <pc:docMk/>
          <pc:sldMk cId="2858457991" sldId="839"/>
        </pc:sldMkLst>
        <pc:spChg chg="mod">
          <ac:chgData name="Kranthi Chepuri (Capgemini US LLC)" userId="84f61685-cb88-41b1-aec5-4e51e2317a73" providerId="ADAL" clId="{D9BE1FA1-902E-41D7-8253-F4DBD19FD281}" dt="2020-12-31T07:34:27.818" v="16" actId="1076"/>
          <ac:spMkLst>
            <pc:docMk/>
            <pc:sldMk cId="2858457991" sldId="839"/>
            <ac:spMk id="3" creationId="{00000000-0000-0000-0000-000000000000}"/>
          </ac:spMkLst>
        </pc:spChg>
      </pc:sldChg>
      <pc:sldChg chg="modSp mod">
        <pc:chgData name="Kranthi Chepuri (Capgemini US LLC)" userId="84f61685-cb88-41b1-aec5-4e51e2317a73" providerId="ADAL" clId="{D9BE1FA1-902E-41D7-8253-F4DBD19FD281}" dt="2020-12-31T07:34:38.588" v="18" actId="1076"/>
        <pc:sldMkLst>
          <pc:docMk/>
          <pc:sldMk cId="2836881273" sldId="841"/>
        </pc:sldMkLst>
        <pc:spChg chg="mod">
          <ac:chgData name="Kranthi Chepuri (Capgemini US LLC)" userId="84f61685-cb88-41b1-aec5-4e51e2317a73" providerId="ADAL" clId="{D9BE1FA1-902E-41D7-8253-F4DBD19FD281}" dt="2020-12-31T07:34:38.588" v="18" actId="1076"/>
          <ac:spMkLst>
            <pc:docMk/>
            <pc:sldMk cId="2836881273" sldId="841"/>
            <ac:spMk id="3" creationId="{00000000-0000-0000-0000-000000000000}"/>
          </ac:spMkLst>
        </pc:spChg>
      </pc:sldChg>
      <pc:sldChg chg="modSp mod">
        <pc:chgData name="Kranthi Chepuri (Capgemini US LLC)" userId="84f61685-cb88-41b1-aec5-4e51e2317a73" providerId="ADAL" clId="{D9BE1FA1-902E-41D7-8253-F4DBD19FD281}" dt="2020-12-31T07:33:43.848" v="10" actId="1076"/>
        <pc:sldMkLst>
          <pc:docMk/>
          <pc:sldMk cId="3725837277" sldId="843"/>
        </pc:sldMkLst>
        <pc:spChg chg="mod">
          <ac:chgData name="Kranthi Chepuri (Capgemini US LLC)" userId="84f61685-cb88-41b1-aec5-4e51e2317a73" providerId="ADAL" clId="{D9BE1FA1-902E-41D7-8253-F4DBD19FD281}" dt="2020-12-31T07:33:43.848" v="10" actId="1076"/>
          <ac:spMkLst>
            <pc:docMk/>
            <pc:sldMk cId="3725837277" sldId="843"/>
            <ac:spMk id="3" creationId="{00000000-0000-0000-0000-000000000000}"/>
          </ac:spMkLst>
        </pc:spChg>
      </pc:sldChg>
      <pc:sldChg chg="modSp mod">
        <pc:chgData name="Kranthi Chepuri (Capgemini US LLC)" userId="84f61685-cb88-41b1-aec5-4e51e2317a73" providerId="ADAL" clId="{D9BE1FA1-902E-41D7-8253-F4DBD19FD281}" dt="2020-12-31T07:34:15.766" v="14" actId="1076"/>
        <pc:sldMkLst>
          <pc:docMk/>
          <pc:sldMk cId="1804933304" sldId="844"/>
        </pc:sldMkLst>
        <pc:spChg chg="mod">
          <ac:chgData name="Kranthi Chepuri (Capgemini US LLC)" userId="84f61685-cb88-41b1-aec5-4e51e2317a73" providerId="ADAL" clId="{D9BE1FA1-902E-41D7-8253-F4DBD19FD281}" dt="2020-12-31T07:34:15.766" v="14" actId="1076"/>
          <ac:spMkLst>
            <pc:docMk/>
            <pc:sldMk cId="1804933304" sldId="844"/>
            <ac:spMk id="3" creationId="{00000000-0000-0000-0000-000000000000}"/>
          </ac:spMkLst>
        </pc:spChg>
      </pc:sldChg>
      <pc:sldChg chg="modSp mod">
        <pc:chgData name="Kranthi Chepuri (Capgemini US LLC)" userId="84f61685-cb88-41b1-aec5-4e51e2317a73" providerId="ADAL" clId="{D9BE1FA1-902E-41D7-8253-F4DBD19FD281}" dt="2020-12-31T07:34:33.845" v="17" actId="1076"/>
        <pc:sldMkLst>
          <pc:docMk/>
          <pc:sldMk cId="95017951" sldId="845"/>
        </pc:sldMkLst>
        <pc:spChg chg="mod">
          <ac:chgData name="Kranthi Chepuri (Capgemini US LLC)" userId="84f61685-cb88-41b1-aec5-4e51e2317a73" providerId="ADAL" clId="{D9BE1FA1-902E-41D7-8253-F4DBD19FD281}" dt="2020-12-31T07:34:33.845" v="17" actId="1076"/>
          <ac:spMkLst>
            <pc:docMk/>
            <pc:sldMk cId="95017951" sldId="845"/>
            <ac:spMk id="3" creationId="{00000000-0000-0000-0000-000000000000}"/>
          </ac:spMkLst>
        </pc:spChg>
      </pc:sldChg>
      <pc:sldChg chg="modSp mod">
        <pc:chgData name="Kranthi Chepuri (Capgemini US LLC)" userId="84f61685-cb88-41b1-aec5-4e51e2317a73" providerId="ADAL" clId="{D9BE1FA1-902E-41D7-8253-F4DBD19FD281}" dt="2020-12-31T07:34:49.423" v="20" actId="1076"/>
        <pc:sldMkLst>
          <pc:docMk/>
          <pc:sldMk cId="3244312622" sldId="846"/>
        </pc:sldMkLst>
        <pc:spChg chg="mod">
          <ac:chgData name="Kranthi Chepuri (Capgemini US LLC)" userId="84f61685-cb88-41b1-aec5-4e51e2317a73" providerId="ADAL" clId="{D9BE1FA1-902E-41D7-8253-F4DBD19FD281}" dt="2020-12-31T07:34:49.423" v="20" actId="1076"/>
          <ac:spMkLst>
            <pc:docMk/>
            <pc:sldMk cId="3244312622" sldId="846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6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4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085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330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69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333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98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61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733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813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796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4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BA8BD-B490-4EEF-8C6B-EA8CFFF5FB9F}" type="datetimeFigureOut">
              <a:rPr lang="en-US" smtClean="0"/>
              <a:t>12/30/2020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795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858000"/>
          </a:xfrm>
        </p:spPr>
        <p:txBody>
          <a:bodyPr>
            <a:normAutofit/>
          </a:bodyPr>
          <a:lstStyle/>
          <a:p>
            <a:pPr algn="ctr"/>
            <a:r>
              <a:rPr lang="en-US" sz="8800" b="1" dirty="0" err="1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Ishraayelu</a:t>
            </a:r>
            <a:br>
              <a:rPr lang="en-US" sz="8800" b="1" dirty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8800" b="1" dirty="0" err="1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Raajuve</a:t>
            </a:r>
            <a:endParaRPr lang="en-US" sz="8800" b="1" dirty="0">
              <a:solidFill>
                <a:srgbClr val="FF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424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9793" y="1625464"/>
            <a:ext cx="7232413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ఇశ్రాయేలు రాజువే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దేవా నా కర్తవే</a:t>
            </a:r>
            <a:r>
              <a:rPr lang="en-US" b="1" dirty="0">
                <a:latin typeface="Gautami" panose="020B0502040204020203" pitchFamily="34" charset="0"/>
              </a:rPr>
              <a:t>	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fi-FI" dirty="0"/>
              <a:t>Ishraayelu Raajuve</a:t>
            </a:r>
          </a:p>
          <a:p>
            <a:pPr marL="0" indent="0">
              <a:buNone/>
            </a:pPr>
            <a:r>
              <a:rPr lang="fi-FI" dirty="0"/>
              <a:t>Naa Devaa Naa Karthave</a:t>
            </a:r>
            <a:endParaRPr lang="en-US" dirty="0"/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887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12894" y="1625464"/>
            <a:ext cx="6966211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నే నిన్ను కీర్తింతును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మేలులన్ తలంచుచు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fi-FI" dirty="0"/>
              <a:t>Ne Ninnu Keerthinthunu</a:t>
            </a:r>
          </a:p>
          <a:p>
            <a:pPr marL="0" indent="0">
              <a:buNone/>
            </a:pPr>
            <a:r>
              <a:rPr lang="fi-FI" dirty="0"/>
              <a:t>Melulan Thalanchuchu</a:t>
            </a:r>
            <a:endParaRPr lang="en-US" dirty="0"/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840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9793" y="1625464"/>
            <a:ext cx="7232413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ఇశ్రాయేలు రాజువే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దేవా నా కర్తవే</a:t>
            </a:r>
            <a:r>
              <a:rPr lang="en-US" b="1" dirty="0">
                <a:latin typeface="Gautami" panose="020B0502040204020203" pitchFamily="34" charset="0"/>
              </a:rPr>
              <a:t>	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fi-FI" dirty="0"/>
              <a:t>Ishraayelu Raajuve</a:t>
            </a:r>
          </a:p>
          <a:p>
            <a:pPr marL="0" indent="0">
              <a:buNone/>
            </a:pPr>
            <a:r>
              <a:rPr lang="fi-FI" dirty="0"/>
              <a:t>Naa Devaa Naa Karthave</a:t>
            </a:r>
            <a:endParaRPr lang="en-US" dirty="0"/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481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12894" y="1625464"/>
            <a:ext cx="6966211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నే నిన్ను కీర్తింతును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మేలులన్ తలంచుచు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fi-FI" dirty="0"/>
              <a:t>Ne Ninnu Keerthinthunu</a:t>
            </a:r>
          </a:p>
          <a:p>
            <a:pPr marL="0" indent="0">
              <a:buNone/>
            </a:pPr>
            <a:r>
              <a:rPr lang="fi-FI" dirty="0"/>
              <a:t>Melulan Thalanchuchu</a:t>
            </a:r>
            <a:endParaRPr lang="en-US" dirty="0"/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1889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38836" y="1625464"/>
            <a:ext cx="6514328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యేసయ్యా… యేసయ్యా…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యేసయ్యా… యేసయ్యా…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fi-FI" dirty="0"/>
              <a:t>Yesayyaa… Yesayyaa…</a:t>
            </a:r>
          </a:p>
          <a:p>
            <a:pPr marL="0" indent="0">
              <a:buNone/>
            </a:pPr>
            <a:r>
              <a:rPr lang="fi-FI" dirty="0"/>
              <a:t>Yesayyaa… Yesayyaa…</a:t>
            </a: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8991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84067" y="1625464"/>
            <a:ext cx="7223865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వందనం యేసు నాథా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 గొప్ప మేలులకై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fi-FI" dirty="0"/>
              <a:t>Vandanam Yesu Naathaa</a:t>
            </a:r>
          </a:p>
          <a:p>
            <a:pPr marL="0" indent="0">
              <a:buNone/>
            </a:pPr>
            <a:r>
              <a:rPr lang="fi-FI" dirty="0"/>
              <a:t>Nee Goppa Melulakai</a:t>
            </a: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8735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84067" y="1625464"/>
            <a:ext cx="7223865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వందనం యేసు నాథా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 గొప్ప ప్రేమకై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fi-FI" dirty="0"/>
              <a:t>Vandanam Yesu Naathaa</a:t>
            </a:r>
          </a:p>
          <a:p>
            <a:pPr marL="0" indent="0">
              <a:buNone/>
            </a:pPr>
            <a:r>
              <a:rPr lang="fi-FI" dirty="0"/>
              <a:t>Nee Goppa Premakai</a:t>
            </a: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056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84067" y="1625464"/>
            <a:ext cx="7223865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ఎన్నెన్నో శ్రమలలో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 చేతితో నన్నెత్తి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fi-FI" dirty="0"/>
              <a:t>Ennenno Shramalalo</a:t>
            </a:r>
          </a:p>
          <a:p>
            <a:pPr marL="0" indent="0">
              <a:buNone/>
            </a:pPr>
            <a:r>
              <a:rPr lang="fi-FI" dirty="0"/>
              <a:t>Nee Chethitho Nannetthi</a:t>
            </a: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3867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0286" y="1625464"/>
            <a:ext cx="6131427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ముందుకు సాగుటకు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బలమును ఇచ్చితివి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fi-FI" dirty="0"/>
              <a:t>Munduku Saagutaku</a:t>
            </a:r>
          </a:p>
          <a:p>
            <a:pPr marL="0" indent="0">
              <a:buNone/>
            </a:pPr>
            <a:r>
              <a:rPr lang="fi-FI" dirty="0"/>
              <a:t>Balamunu Ichchithivi</a:t>
            </a: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8203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84067" y="1625464"/>
            <a:ext cx="7223865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ఎన్నెన్నో శ్రమలలో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 చేతితో నన్నెత్తి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fi-FI" dirty="0"/>
              <a:t>Ennenno Shramalalo</a:t>
            </a:r>
          </a:p>
          <a:p>
            <a:pPr marL="0" indent="0">
              <a:buNone/>
            </a:pPr>
            <a:r>
              <a:rPr lang="fi-FI" dirty="0"/>
              <a:t>Nee Chethitho Nannetthi</a:t>
            </a: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0893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0286" y="1625464"/>
            <a:ext cx="6131427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ముందుకు సాగుటకు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బలమును ఇచ్చితివి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fi-FI" dirty="0"/>
              <a:t>Munduku Saagutaku</a:t>
            </a:r>
          </a:p>
          <a:p>
            <a:pPr marL="0" indent="0">
              <a:buNone/>
            </a:pPr>
            <a:r>
              <a:rPr lang="fi-FI" dirty="0"/>
              <a:t>Balamunu Ichchithivi</a:t>
            </a: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3280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38836" y="1625464"/>
            <a:ext cx="6514328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యేసయ్యా… యేసయ్యా…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యేసయ్యా… యేసయ్యా…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fi-FI" dirty="0"/>
              <a:t>Yesayyaa… Yesayyaa…</a:t>
            </a:r>
          </a:p>
          <a:p>
            <a:pPr marL="0" indent="0">
              <a:buNone/>
            </a:pPr>
            <a:r>
              <a:rPr lang="fi-FI" dirty="0"/>
              <a:t>Yesayyaa… Yesayyaa…</a:t>
            </a: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7283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84067" y="1625464"/>
            <a:ext cx="7223865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వందనం యేసు నాథా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 గొప్ప మేలులకై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fi-FI" dirty="0"/>
              <a:t>Vandanam Yesu Naathaa</a:t>
            </a:r>
          </a:p>
          <a:p>
            <a:pPr marL="0" indent="0">
              <a:buNone/>
            </a:pPr>
            <a:r>
              <a:rPr lang="fi-FI" dirty="0"/>
              <a:t>Nee Goppa Melulakai</a:t>
            </a: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3528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84067" y="1625464"/>
            <a:ext cx="7223865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వందనం యేసు నాథా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 గొప్ప ప్రేమకై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fi-FI" dirty="0"/>
              <a:t>Vandanam Yesu Naathaa</a:t>
            </a:r>
          </a:p>
          <a:p>
            <a:pPr marL="0" indent="0">
              <a:buNone/>
            </a:pPr>
            <a:r>
              <a:rPr lang="fi-FI" dirty="0"/>
              <a:t>Nee Goppa Premakai</a:t>
            </a: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9306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96918" y="1625464"/>
            <a:ext cx="7398164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ఏమివ్వగలను నేను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విరిగి నలిగిన మనస్సునే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pt-BR" dirty="0"/>
              <a:t>Emivvagalanu Nenu</a:t>
            </a:r>
          </a:p>
          <a:p>
            <a:pPr marL="0" indent="0">
              <a:buNone/>
            </a:pPr>
            <a:r>
              <a:rPr lang="pt-BR" dirty="0"/>
              <a:t>Virigi Naligina Manassune</a:t>
            </a: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6784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28283" y="1625464"/>
            <a:ext cx="6735434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రక్షణలో సాగెదను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జీవితాంతము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pt-BR" dirty="0"/>
              <a:t>Rakshanalo Saagedanu</a:t>
            </a:r>
          </a:p>
          <a:p>
            <a:pPr marL="0" indent="0">
              <a:buNone/>
            </a:pPr>
            <a:r>
              <a:rPr lang="pt-BR" dirty="0"/>
              <a:t>Naa Jeevithaanthamu</a:t>
            </a: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7617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96918" y="1625464"/>
            <a:ext cx="7398164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ఏమివ్వగలను నేను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విరిగి నలిగిన మనస్సునే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pt-BR" dirty="0"/>
              <a:t>Emivvagalanu Nenu</a:t>
            </a:r>
          </a:p>
          <a:p>
            <a:pPr marL="0" indent="0">
              <a:buNone/>
            </a:pPr>
            <a:r>
              <a:rPr lang="pt-BR" dirty="0"/>
              <a:t>Virigi Naligina Manassune</a:t>
            </a: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3049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28283" y="1625464"/>
            <a:ext cx="6735434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రక్షణలో సాగెదను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జీవితాంతము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pt-BR" dirty="0"/>
              <a:t>Rakshanalo Saagedanu</a:t>
            </a:r>
          </a:p>
          <a:p>
            <a:pPr marL="0" indent="0">
              <a:buNone/>
            </a:pPr>
            <a:r>
              <a:rPr lang="pt-BR" dirty="0"/>
              <a:t>Naa Jeevithaanthamu</a:t>
            </a: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8847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38836" y="1625464"/>
            <a:ext cx="6514328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యేసయ్యా… యేసయ్యా…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యేసయ్యా… యేసయ్యా…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fi-FI" dirty="0"/>
              <a:t>Yesayyaa… Yesayyaa…</a:t>
            </a:r>
          </a:p>
          <a:p>
            <a:pPr marL="0" indent="0">
              <a:buNone/>
            </a:pPr>
            <a:r>
              <a:rPr lang="fi-FI" dirty="0"/>
              <a:t>Yesayyaa… Yesayyaa…</a:t>
            </a: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9897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84067" y="1625464"/>
            <a:ext cx="7223865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వందనం యేసు నాథా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 గొప్ప మేలులకై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fi-FI" dirty="0"/>
              <a:t>Vandanam Yesu Naathaa</a:t>
            </a:r>
          </a:p>
          <a:p>
            <a:pPr marL="0" indent="0">
              <a:buNone/>
            </a:pPr>
            <a:r>
              <a:rPr lang="fi-FI" dirty="0"/>
              <a:t>Nee Goppa Melulakai</a:t>
            </a: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8574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84067" y="1625464"/>
            <a:ext cx="7223865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వందనం యేసు నాథా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 గొప్ప ప్రేమకై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fi-FI" dirty="0"/>
              <a:t>Vandanam Yesu Naathaa</a:t>
            </a:r>
          </a:p>
          <a:p>
            <a:pPr marL="0" indent="0">
              <a:buNone/>
            </a:pPr>
            <a:r>
              <a:rPr lang="fi-FI" dirty="0"/>
              <a:t>Nee Goppa Premakai</a:t>
            </a: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0123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84067" y="1625464"/>
            <a:ext cx="7223865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వందనం యేసు నాథా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 గొప్ప మేలులకై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fi-FI" dirty="0"/>
              <a:t>Vandanam Yesu Naathaa</a:t>
            </a:r>
          </a:p>
          <a:p>
            <a:pPr marL="0" indent="0">
              <a:buNone/>
            </a:pPr>
            <a:r>
              <a:rPr lang="fi-FI" dirty="0"/>
              <a:t>Nee Goppa Melulakai</a:t>
            </a: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8953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84067" y="1625464"/>
            <a:ext cx="7223865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వందనం యేసు నాథా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 గొప్ప ప్రేమకై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fi-FI" dirty="0"/>
              <a:t>Vandanam Yesu Naathaa</a:t>
            </a:r>
          </a:p>
          <a:p>
            <a:pPr marL="0" indent="0">
              <a:buNone/>
            </a:pPr>
            <a:r>
              <a:rPr lang="fi-FI" dirty="0"/>
              <a:t>Nee Goppa Premakai</a:t>
            </a:r>
          </a:p>
          <a:p>
            <a:pPr marL="0" indent="0">
              <a:buNone/>
            </a:pPr>
            <a:r>
              <a:rPr lang="fi-FI" b="1" dirty="0">
                <a:ea typeface="Verdana" panose="020B0604030504040204" pitchFamily="34" charset="0"/>
              </a:rPr>
              <a:t>           *******</a:t>
            </a: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5541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72f988bf-86f1-41af-91ab-2d7cd011db47}" enabled="0" method="" siteId="{72f988bf-86f1-41af-91ab-2d7cd011db4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2815</TotalTime>
  <Words>267</Words>
  <Application>Microsoft Office PowerPoint</Application>
  <PresentationFormat>Widescreen</PresentationFormat>
  <Paragraphs>144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Gautami</vt:lpstr>
      <vt:lpstr>Verdana</vt:lpstr>
      <vt:lpstr>Office Theme</vt:lpstr>
      <vt:lpstr>Ishraayelu Raajuve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Kranthi Chepuri (Wipro Ltd.)</dc:creator>
  <cp:lastModifiedBy>Kranthi Chepuri (Capgemini US LLC)</cp:lastModifiedBy>
  <cp:revision>460</cp:revision>
  <dcterms:created xsi:type="dcterms:W3CDTF">2014-12-24T20:07:30Z</dcterms:created>
  <dcterms:modified xsi:type="dcterms:W3CDTF">2020-12-31T07:54:53Z</dcterms:modified>
</cp:coreProperties>
</file>