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80" r:id="rId2"/>
    <p:sldId id="855" r:id="rId3"/>
    <p:sldId id="881" r:id="rId4"/>
    <p:sldId id="882" r:id="rId5"/>
    <p:sldId id="883" r:id="rId6"/>
    <p:sldId id="884" r:id="rId7"/>
    <p:sldId id="885" r:id="rId8"/>
    <p:sldId id="886" r:id="rId9"/>
    <p:sldId id="887" r:id="rId10"/>
    <p:sldId id="888" r:id="rId11"/>
    <p:sldId id="889" r:id="rId12"/>
    <p:sldId id="890" r:id="rId13"/>
    <p:sldId id="891" r:id="rId14"/>
    <p:sldId id="892" r:id="rId15"/>
    <p:sldId id="893" r:id="rId16"/>
    <p:sldId id="894" r:id="rId17"/>
    <p:sldId id="895" r:id="rId18"/>
    <p:sldId id="896" r:id="rId19"/>
    <p:sldId id="897" r:id="rId20"/>
    <p:sldId id="898" r:id="rId21"/>
    <p:sldId id="899" r:id="rId22"/>
    <p:sldId id="902" r:id="rId23"/>
    <p:sldId id="90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Janminchenu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Oka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Thaara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96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6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90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1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992" y="1493770"/>
            <a:ext cx="771140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హ్యాప్పీ హ్యాప్పీ క్రిస్మస్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మెర్రి మెర్రి క్రిస్మస్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Happy </a:t>
            </a:r>
            <a:r>
              <a:rPr lang="en-US" dirty="0" err="1"/>
              <a:t>Happy</a:t>
            </a:r>
            <a:r>
              <a:rPr lang="en-US" dirty="0"/>
              <a:t> Christmas</a:t>
            </a:r>
          </a:p>
          <a:p>
            <a:pPr marL="0" indent="0">
              <a:buNone/>
            </a:pPr>
            <a:r>
              <a:rPr lang="en-US" dirty="0"/>
              <a:t>Merry </a:t>
            </a:r>
            <a:r>
              <a:rPr lang="en-US" dirty="0" err="1"/>
              <a:t>Merry</a:t>
            </a:r>
            <a:r>
              <a:rPr lang="en-US" dirty="0"/>
              <a:t> Christmas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9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9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0434" y="1043198"/>
            <a:ext cx="6957392" cy="4832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ఇదిగో జనులందరికి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సంతోషకరమైన 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సువార్తమానము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Idigo</a:t>
            </a:r>
            <a:r>
              <a:rPr lang="en-US" dirty="0"/>
              <a:t> </a:t>
            </a:r>
            <a:r>
              <a:rPr lang="en-US" dirty="0" err="1"/>
              <a:t>Janulandariki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Santhoshakaramaina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Suvaarthamaanamu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72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480" y="1440762"/>
            <a:ext cx="771140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దేవాది దేవుండు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ఒక శిశువై పుట్టెను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Devaadi</a:t>
            </a:r>
            <a:r>
              <a:rPr lang="en-US" dirty="0"/>
              <a:t> </a:t>
            </a:r>
            <a:r>
              <a:rPr lang="en-US" dirty="0" err="1"/>
              <a:t>Devundu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Oka </a:t>
            </a:r>
            <a:r>
              <a:rPr lang="en-US" dirty="0" err="1"/>
              <a:t>Shishuvai</a:t>
            </a:r>
            <a:r>
              <a:rPr lang="en-US" dirty="0"/>
              <a:t> </a:t>
            </a:r>
            <a:r>
              <a:rPr lang="en-US" dirty="0" err="1"/>
              <a:t>Puttenu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7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6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9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114" y="1043198"/>
            <a:ext cx="7991062" cy="4832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సర్వోన్నత స్థలములలో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దేవునికి మహిమ 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ఆయనకిష్టులకు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Sarvonnatha</a:t>
            </a:r>
            <a:r>
              <a:rPr lang="en-US" dirty="0"/>
              <a:t> </a:t>
            </a:r>
            <a:r>
              <a:rPr lang="en-US" dirty="0" err="1"/>
              <a:t>Sthalamulalo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Devuniki</a:t>
            </a:r>
            <a:r>
              <a:rPr lang="en-US" dirty="0"/>
              <a:t> </a:t>
            </a:r>
            <a:r>
              <a:rPr lang="en-US" dirty="0" err="1"/>
              <a:t>Mahima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Aayanakishtulaku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97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3097" y="1440762"/>
            <a:ext cx="621391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భూమియందు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సమాధానము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Bhoomiyandu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Samaadhaanamu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38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42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64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4905" y="1043198"/>
            <a:ext cx="7222434" cy="4832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మనలను పాపాలనుండి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రక్షించు దేవుడు 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ఆయనే యేసు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Manalanu</a:t>
            </a:r>
            <a:r>
              <a:rPr lang="en-US" dirty="0"/>
              <a:t> </a:t>
            </a:r>
            <a:r>
              <a:rPr lang="en-US" dirty="0" err="1"/>
              <a:t>Paapaalanundi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Rakshinchu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Aayaane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0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4485" y="1440762"/>
            <a:ext cx="944880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నీ కొరకే అరుదెంచే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తన ప్రాణం నిచ్చుటకై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 (2)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l-NL" dirty="0"/>
              <a:t>Nee </a:t>
            </a:r>
            <a:r>
              <a:rPr lang="nl-NL"/>
              <a:t>Korake Arudenche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Thana Praanam Nichchutakai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27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29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83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88" y="1440762"/>
            <a:ext cx="1079916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జన్మించెను ఒక తార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తూర్పు దిక్కున కాంతిమయముగా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Janminchenu</a:t>
            </a:r>
            <a:r>
              <a:rPr lang="en-US" dirty="0"/>
              <a:t> Oka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Thoorpu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</a:t>
            </a:r>
            <a:r>
              <a:rPr lang="en-US" dirty="0" err="1"/>
              <a:t>Kaanthimayamugaa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91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464" y="1440762"/>
            <a:ext cx="793669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దివి నుండి భువికి వెడలిన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రారాజును సూచిస్తూ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Divi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Bhuviki</a:t>
            </a:r>
            <a:r>
              <a:rPr lang="en-US" dirty="0"/>
              <a:t> </a:t>
            </a:r>
            <a:r>
              <a:rPr lang="en-US" dirty="0" err="1"/>
              <a:t>Vedalina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Raaraajunu</a:t>
            </a:r>
            <a:r>
              <a:rPr lang="en-US" dirty="0"/>
              <a:t> </a:t>
            </a:r>
            <a:r>
              <a:rPr lang="en-US" dirty="0" err="1"/>
              <a:t>Soochisthu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992" y="1493770"/>
            <a:ext cx="771140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హ్యాప్పీ హ్యాప్పీ క్రిస్మస్</a:t>
            </a:r>
          </a:p>
          <a:p>
            <a:pPr marL="0" indent="0">
              <a:buNone/>
            </a:pP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మెర్రి మెర్రి క్రిస్మస్ (</a:t>
            </a:r>
            <a:r>
              <a:rPr lang="en-US" b="1" dirty="0">
                <a:latin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te-IN" b="1" dirty="0">
                <a:latin typeface="Nirmala UI" panose="020B0502040204020203" pitchFamily="34" charset="0"/>
                <a:cs typeface="Nirmala UI" panose="020B0502040204020203" pitchFamily="34" charset="0"/>
              </a:rPr>
              <a:t>)</a:t>
            </a:r>
            <a:endParaRPr lang="en-US" b="1" dirty="0"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Happy </a:t>
            </a:r>
            <a:r>
              <a:rPr lang="en-US" dirty="0" err="1"/>
              <a:t>Happy</a:t>
            </a:r>
            <a:r>
              <a:rPr lang="en-US" dirty="0"/>
              <a:t> Christmas</a:t>
            </a:r>
          </a:p>
          <a:p>
            <a:pPr marL="0" indent="0">
              <a:buNone/>
            </a:pPr>
            <a:r>
              <a:rPr lang="en-US" dirty="0"/>
              <a:t>Merry </a:t>
            </a:r>
            <a:r>
              <a:rPr lang="en-US" dirty="0" err="1"/>
              <a:t>Merry</a:t>
            </a:r>
            <a:r>
              <a:rPr lang="en-US" dirty="0"/>
              <a:t> Christmas (4)</a:t>
            </a:r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		   </a:t>
            </a:r>
            <a:r>
              <a:rPr lang="en-US" b="1" dirty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43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2789</TotalTime>
  <Words>303</Words>
  <Application>Microsoft Office PowerPoint</Application>
  <PresentationFormat>Widescreen</PresentationFormat>
  <Paragraphs>118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Gautami</vt:lpstr>
      <vt:lpstr>Nirmala UI</vt:lpstr>
      <vt:lpstr>Verdana</vt:lpstr>
      <vt:lpstr>Office Theme</vt:lpstr>
      <vt:lpstr>Janminchenu  Oka Thaara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525</cp:revision>
  <dcterms:created xsi:type="dcterms:W3CDTF">2014-12-24T20:07:30Z</dcterms:created>
  <dcterms:modified xsi:type="dcterms:W3CDTF">2016-12-24T05:07:44Z</dcterms:modified>
</cp:coreProperties>
</file>