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14" r:id="rId2"/>
    <p:sldId id="828" r:id="rId3"/>
    <p:sldId id="829" r:id="rId4"/>
    <p:sldId id="830" r:id="rId5"/>
    <p:sldId id="831" r:id="rId6"/>
    <p:sldId id="832" r:id="rId7"/>
    <p:sldId id="833" r:id="rId8"/>
    <p:sldId id="834" r:id="rId9"/>
    <p:sldId id="835" r:id="rId10"/>
    <p:sldId id="83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601218"/>
            <a:ext cx="12016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Jesus Paid it All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462" y="1762222"/>
            <a:ext cx="8214242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Jesus paid it all,</a:t>
            </a:r>
          </a:p>
          <a:p>
            <a:pPr marL="0" indent="0">
              <a:buNone/>
            </a:pPr>
            <a:r>
              <a:rPr lang="en-US"/>
              <a:t>All to Him I owe;</a:t>
            </a:r>
          </a:p>
          <a:p>
            <a:pPr marL="0" indent="0">
              <a:buNone/>
            </a:pPr>
            <a:r>
              <a:rPr lang="en-US"/>
              <a:t>Sin had left a crimson stain,</a:t>
            </a:r>
          </a:p>
          <a:p>
            <a:pPr marL="0" indent="0">
              <a:buNone/>
            </a:pPr>
            <a:r>
              <a:rPr lang="en-US"/>
              <a:t>He washed it white as snow.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1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2432" y="1762222"/>
            <a:ext cx="10140212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I hear the Savior say,</a:t>
            </a:r>
          </a:p>
          <a:p>
            <a:pPr marL="0" indent="0">
              <a:buNone/>
            </a:pPr>
            <a:r>
              <a:rPr lang="en-US"/>
              <a:t>“Thy strength indeed is small;</a:t>
            </a:r>
          </a:p>
          <a:p>
            <a:pPr marL="0" indent="0">
              <a:buNone/>
            </a:pPr>
            <a:r>
              <a:rPr lang="en-US"/>
              <a:t>Child of weakness, watch and pray,</a:t>
            </a:r>
          </a:p>
          <a:p>
            <a:pPr marL="0" indent="0">
              <a:buNone/>
            </a:pPr>
            <a:r>
              <a:rPr lang="en-US"/>
              <a:t>Find in Me thine all in all.”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2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462" y="1762222"/>
            <a:ext cx="8214242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Jesus paid it all,</a:t>
            </a:r>
          </a:p>
          <a:p>
            <a:pPr marL="0" indent="0">
              <a:buNone/>
            </a:pPr>
            <a:r>
              <a:rPr lang="en-US"/>
              <a:t>All to Him I owe;</a:t>
            </a:r>
          </a:p>
          <a:p>
            <a:pPr marL="0" indent="0">
              <a:buNone/>
            </a:pPr>
            <a:r>
              <a:rPr lang="en-US"/>
              <a:t>Sin had left a crimson stain,</a:t>
            </a:r>
          </a:p>
          <a:p>
            <a:pPr marL="0" indent="0">
              <a:buNone/>
            </a:pPr>
            <a:r>
              <a:rPr lang="en-US"/>
              <a:t>He washed it white as snow.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3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799" y="1762222"/>
            <a:ext cx="8822030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For nothing good have I</a:t>
            </a:r>
          </a:p>
          <a:p>
            <a:pPr marL="0" indent="0">
              <a:buNone/>
            </a:pPr>
            <a:r>
              <a:rPr lang="en-US"/>
              <a:t>Whereby Thy grace to claim,</a:t>
            </a:r>
          </a:p>
          <a:p>
            <a:pPr marL="0" indent="0">
              <a:buNone/>
            </a:pPr>
            <a:r>
              <a:rPr lang="en-US"/>
              <a:t>I’ll wash my garments white</a:t>
            </a:r>
          </a:p>
          <a:p>
            <a:pPr marL="0" indent="0">
              <a:buNone/>
            </a:pPr>
            <a:r>
              <a:rPr lang="en-US"/>
              <a:t>In the blood of Calv’ry’s Lamb.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3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462" y="1762222"/>
            <a:ext cx="8214242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Jesus paid it all,</a:t>
            </a:r>
          </a:p>
          <a:p>
            <a:pPr marL="0" indent="0">
              <a:buNone/>
            </a:pPr>
            <a:r>
              <a:rPr lang="en-US"/>
              <a:t>All to Him I owe;</a:t>
            </a:r>
          </a:p>
          <a:p>
            <a:pPr marL="0" indent="0">
              <a:buNone/>
            </a:pPr>
            <a:r>
              <a:rPr lang="en-US"/>
              <a:t>Sin had left a crimson stain,</a:t>
            </a:r>
          </a:p>
          <a:p>
            <a:pPr marL="0" indent="0">
              <a:buNone/>
            </a:pPr>
            <a:r>
              <a:rPr lang="en-US"/>
              <a:t>He washed it white as snow.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8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798" y="1762222"/>
            <a:ext cx="9169759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And now complete in Him</a:t>
            </a:r>
          </a:p>
          <a:p>
            <a:pPr marL="0" indent="0">
              <a:buNone/>
            </a:pPr>
            <a:r>
              <a:rPr lang="en-US"/>
              <a:t>My robe His righteousness,</a:t>
            </a:r>
          </a:p>
          <a:p>
            <a:pPr marL="0" indent="0">
              <a:buNone/>
            </a:pPr>
            <a:r>
              <a:rPr lang="en-US"/>
              <a:t>Close sheltered ’neath His side,</a:t>
            </a:r>
          </a:p>
          <a:p>
            <a:pPr marL="0" indent="0">
              <a:buNone/>
            </a:pPr>
            <a:r>
              <a:rPr lang="en-US"/>
              <a:t>I am divinely blest.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2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462" y="1762222"/>
            <a:ext cx="8214242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Jesus paid it all,</a:t>
            </a:r>
          </a:p>
          <a:p>
            <a:pPr marL="0" indent="0">
              <a:buNone/>
            </a:pPr>
            <a:r>
              <a:rPr lang="en-US"/>
              <a:t>All to Him I owe;</a:t>
            </a:r>
          </a:p>
          <a:p>
            <a:pPr marL="0" indent="0">
              <a:buNone/>
            </a:pPr>
            <a:r>
              <a:rPr lang="en-US"/>
              <a:t>Sin had left a crimson stain,</a:t>
            </a:r>
          </a:p>
          <a:p>
            <a:pPr marL="0" indent="0">
              <a:buNone/>
            </a:pPr>
            <a:r>
              <a:rPr lang="en-US"/>
              <a:t>He washed it white as snow.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9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467" y="1762222"/>
            <a:ext cx="8233903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And when before the throne</a:t>
            </a:r>
          </a:p>
          <a:p>
            <a:pPr marL="0" indent="0">
              <a:buNone/>
            </a:pPr>
            <a:r>
              <a:rPr lang="en-US"/>
              <a:t>I stand in Him complete,</a:t>
            </a:r>
          </a:p>
          <a:p>
            <a:pPr marL="0" indent="0">
              <a:buNone/>
            </a:pPr>
            <a:r>
              <a:rPr lang="en-US"/>
              <a:t>I’ll lay my trophies down</a:t>
            </a:r>
          </a:p>
          <a:p>
            <a:pPr marL="0" indent="0">
              <a:buNone/>
            </a:pPr>
            <a:r>
              <a:rPr lang="en-US"/>
              <a:t>All down at Jesus’ feet.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7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462" y="1762222"/>
            <a:ext cx="8214242" cy="3074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Jesus paid it all,</a:t>
            </a:r>
          </a:p>
          <a:p>
            <a:pPr marL="0" indent="0">
              <a:buNone/>
            </a:pPr>
            <a:r>
              <a:rPr lang="en-US"/>
              <a:t>All to Him I owe;</a:t>
            </a:r>
          </a:p>
          <a:p>
            <a:pPr marL="0" indent="0">
              <a:buNone/>
            </a:pPr>
            <a:r>
              <a:rPr lang="en-US"/>
              <a:t>Sin had left a crimson stain,</a:t>
            </a:r>
          </a:p>
          <a:p>
            <a:pPr marL="0" indent="0">
              <a:buNone/>
            </a:pPr>
            <a:r>
              <a:rPr lang="en-US"/>
              <a:t>He washed it white as </a:t>
            </a:r>
            <a:r>
              <a:rPr lang="en-US"/>
              <a:t>snow</a:t>
            </a:r>
            <a:r>
              <a:rPr lang="en-US" smtClean="0"/>
              <a:t>.</a:t>
            </a:r>
          </a:p>
          <a:p>
            <a:pPr marL="0" indent="0">
              <a:buNone/>
            </a:pPr>
            <a:r>
              <a:rPr lang="en-US" smtClean="0"/>
              <a:t>		   </a:t>
            </a:r>
            <a:r>
              <a:rPr lang="en-US" b="1" smtClean="0"/>
              <a:t>*******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2686</TotalTime>
  <Words>225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397</cp:revision>
  <dcterms:created xsi:type="dcterms:W3CDTF">2014-12-24T20:07:30Z</dcterms:created>
  <dcterms:modified xsi:type="dcterms:W3CDTF">2015-09-13T18:41:46Z</dcterms:modified>
</cp:coreProperties>
</file>