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900" r:id="rId2"/>
    <p:sldId id="901" r:id="rId3"/>
    <p:sldId id="902" r:id="rId4"/>
    <p:sldId id="903" r:id="rId5"/>
    <p:sldId id="904" r:id="rId6"/>
    <p:sldId id="905" r:id="rId7"/>
    <p:sldId id="906" r:id="rId8"/>
    <p:sldId id="907" r:id="rId9"/>
    <p:sldId id="908" r:id="rId10"/>
    <p:sldId id="909" r:id="rId11"/>
    <p:sldId id="910" r:id="rId12"/>
    <p:sldId id="911" r:id="rId13"/>
    <p:sldId id="912" r:id="rId14"/>
    <p:sldId id="913" r:id="rId15"/>
    <p:sldId id="914" r:id="rId16"/>
    <p:sldId id="91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97" d="100"/>
          <a:sy n="97" d="100"/>
        </p:scale>
        <p:origin x="96" y="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12/31/2022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Naa</a:t>
            </a:r>
            <a: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Maargamandu</a:t>
            </a:r>
            <a:endParaRPr lang="en-US" sz="8800" b="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24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1081" y="1481620"/>
            <a:ext cx="8789837" cy="38947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మార్గమందు 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-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కంటె ముందు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నడిచావయ్యా నా యేసయ్యా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>
                <a:ea typeface="Verdana" panose="020B0604030504040204" pitchFamily="34" charset="0"/>
              </a:rPr>
              <a:t>Naa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Maargamandu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ea typeface="Verdana" panose="020B0604030504040204" pitchFamily="34" charset="0"/>
              </a:rPr>
              <a:t>Naa</a:t>
            </a:r>
            <a:r>
              <a:rPr lang="en-US" dirty="0">
                <a:ea typeface="Verdana" panose="020B0604030504040204" pitchFamily="34" charset="0"/>
              </a:rPr>
              <a:t> Kante </a:t>
            </a:r>
            <a:r>
              <a:rPr lang="en-US" dirty="0" err="1">
                <a:ea typeface="Verdana" panose="020B0604030504040204" pitchFamily="34" charset="0"/>
              </a:rPr>
              <a:t>Mundu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>
                <a:ea typeface="Verdana" panose="020B0604030504040204" pitchFamily="34" charset="0"/>
              </a:rPr>
              <a:t>Nadichaavayyaa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Naa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Yesayyaa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998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4571" y="1481620"/>
            <a:ext cx="8522857" cy="38947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పరలోకమందు నేనుండాలని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ఒక స్థలమును సిద్ధపరిచావయ్యా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>
                <a:ea typeface="Verdana" panose="020B0604030504040204" pitchFamily="34" charset="0"/>
              </a:rPr>
              <a:t>Paralokamandu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Nenundaalani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>
                <a:ea typeface="Verdana" panose="020B0604030504040204" pitchFamily="34" charset="0"/>
              </a:rPr>
              <a:t>Oka </a:t>
            </a:r>
            <a:r>
              <a:rPr lang="en-US" dirty="0" err="1">
                <a:ea typeface="Verdana" panose="020B0604030504040204" pitchFamily="34" charset="0"/>
              </a:rPr>
              <a:t>Sthalamunu</a:t>
            </a:r>
            <a:r>
              <a:rPr lang="en-US" dirty="0">
                <a:ea typeface="Verdana" panose="020B0604030504040204" pitchFamily="34" charset="0"/>
              </a:rPr>
              <a:t> </a:t>
            </a:r>
          </a:p>
          <a:p>
            <a:pPr marL="0" indent="0">
              <a:buNone/>
            </a:pPr>
            <a:r>
              <a:rPr lang="en-US" dirty="0" err="1">
                <a:ea typeface="Verdana" panose="020B0604030504040204" pitchFamily="34" charset="0"/>
              </a:rPr>
              <a:t>Siddhaparichaavayyaa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42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1081" y="1481620"/>
            <a:ext cx="8789837" cy="38947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మార్గమందు 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-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కంటె ముందు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నడిచావయ్యా నా యేసయ్యా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>
                <a:ea typeface="Verdana" panose="020B0604030504040204" pitchFamily="34" charset="0"/>
              </a:rPr>
              <a:t>Naa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Maargamandu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ea typeface="Verdana" panose="020B0604030504040204" pitchFamily="34" charset="0"/>
              </a:rPr>
              <a:t>Naa</a:t>
            </a:r>
            <a:r>
              <a:rPr lang="en-US" dirty="0">
                <a:ea typeface="Verdana" panose="020B0604030504040204" pitchFamily="34" charset="0"/>
              </a:rPr>
              <a:t> Kante </a:t>
            </a:r>
            <a:r>
              <a:rPr lang="en-US" dirty="0" err="1">
                <a:ea typeface="Verdana" panose="020B0604030504040204" pitchFamily="34" charset="0"/>
              </a:rPr>
              <a:t>Mundu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>
                <a:ea typeface="Verdana" panose="020B0604030504040204" pitchFamily="34" charset="0"/>
              </a:rPr>
              <a:t>Nadichaavayyaa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Naa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Yesayyaa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139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4571" y="1481620"/>
            <a:ext cx="8522857" cy="38947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పరలోకమందు నేనుండాలని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ఒక స్థలమును సిద్ధపరిచావయ్యా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>
                <a:ea typeface="Verdana" panose="020B0604030504040204" pitchFamily="34" charset="0"/>
              </a:rPr>
              <a:t>Paralokamandu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Nenundaalani</a:t>
            </a:r>
            <a:endParaRPr lang="en-US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>
                <a:ea typeface="Verdana" panose="020B0604030504040204" pitchFamily="34" charset="0"/>
              </a:rPr>
              <a:t>Oka </a:t>
            </a:r>
            <a:r>
              <a:rPr lang="en-US" dirty="0" err="1">
                <a:ea typeface="Verdana" panose="020B0604030504040204" pitchFamily="34" charset="0"/>
              </a:rPr>
              <a:t>Sthalamunu</a:t>
            </a:r>
            <a:r>
              <a:rPr lang="en-US" dirty="0">
                <a:ea typeface="Verdana" panose="020B0604030504040204" pitchFamily="34" charset="0"/>
              </a:rPr>
              <a:t> </a:t>
            </a:r>
          </a:p>
          <a:p>
            <a:pPr marL="0" indent="0">
              <a:buNone/>
            </a:pPr>
            <a:r>
              <a:rPr lang="en-US" dirty="0" err="1">
                <a:ea typeface="Verdana" panose="020B0604030504040204" pitchFamily="34" charset="0"/>
              </a:rPr>
              <a:t>Siddhaparichaavayyaa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732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3402" y="1836513"/>
            <a:ext cx="7905195" cy="31849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నిందలు అవమానములెన్నో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సహియించి - సహియించి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>
                <a:ea typeface="Verdana" panose="020B0604030504040204" pitchFamily="34" charset="0"/>
              </a:rPr>
              <a:t>Nindalu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Avamaanamulenno</a:t>
            </a:r>
            <a:r>
              <a:rPr lang="en-US" dirty="0">
                <a:ea typeface="Verdana" panose="020B0604030504040204" pitchFamily="34" charset="0"/>
              </a:rPr>
              <a:t> </a:t>
            </a:r>
          </a:p>
          <a:p>
            <a:pPr marL="0" indent="0">
              <a:buNone/>
            </a:pPr>
            <a:r>
              <a:rPr lang="en-US" dirty="0" err="1">
                <a:ea typeface="Verdana" panose="020B0604030504040204" pitchFamily="34" charset="0"/>
              </a:rPr>
              <a:t>Sahiyinchi</a:t>
            </a:r>
            <a:r>
              <a:rPr lang="en-US" dirty="0">
                <a:ea typeface="Verdana" panose="020B0604030504040204" pitchFamily="34" charset="0"/>
              </a:rPr>
              <a:t> - </a:t>
            </a:r>
            <a:r>
              <a:rPr lang="en-US" dirty="0" err="1">
                <a:ea typeface="Verdana" panose="020B0604030504040204" pitchFamily="34" charset="0"/>
              </a:rPr>
              <a:t>Sahiyinchi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84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2336" y="1836513"/>
            <a:ext cx="8227327" cy="31849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సిలువలో నా శాపములన్ని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భరియించి - భరియించి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>
                <a:ea typeface="Verdana" panose="020B0604030504040204" pitchFamily="34" charset="0"/>
              </a:rPr>
              <a:t>Siluvalo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Naa</a:t>
            </a:r>
            <a:r>
              <a:rPr lang="en-US" dirty="0">
                <a:ea typeface="Verdana" panose="020B0604030504040204" pitchFamily="34" charset="0"/>
              </a:rPr>
              <a:t> </a:t>
            </a:r>
            <a:r>
              <a:rPr lang="en-US" dirty="0" err="1">
                <a:ea typeface="Verdana" panose="020B0604030504040204" pitchFamily="34" charset="0"/>
              </a:rPr>
              <a:t>Shaapamulanni</a:t>
            </a:r>
            <a:r>
              <a:rPr lang="en-US" dirty="0">
                <a:ea typeface="Verdana" panose="020B0604030504040204" pitchFamily="34" charset="0"/>
              </a:rPr>
              <a:t> </a:t>
            </a:r>
          </a:p>
          <a:p>
            <a:pPr marL="0" indent="0">
              <a:buNone/>
            </a:pPr>
            <a:r>
              <a:rPr lang="en-US" dirty="0" err="1">
                <a:ea typeface="Verdana" panose="020B0604030504040204" pitchFamily="34" charset="0"/>
              </a:rPr>
              <a:t>Bhariyinchi</a:t>
            </a:r>
            <a:r>
              <a:rPr lang="en-US" dirty="0">
                <a:ea typeface="Verdana" panose="020B0604030504040204" pitchFamily="34" charset="0"/>
              </a:rPr>
              <a:t> - </a:t>
            </a:r>
            <a:r>
              <a:rPr lang="en-US" dirty="0" err="1">
                <a:ea typeface="Verdana" panose="020B0604030504040204" pitchFamily="34" charset="0"/>
              </a:rPr>
              <a:t>Bhariyinchi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63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2723" y="1836513"/>
            <a:ext cx="8446554" cy="31849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అడ్డుగా ఉన్న పాపములన్ని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క్షమియించి - క్షమియించి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dirty="0" err="1">
                <a:ea typeface="Verdana" panose="020B0604030504040204" pitchFamily="34" charset="0"/>
              </a:rPr>
              <a:t>Addugaa</a:t>
            </a:r>
            <a:r>
              <a:rPr lang="en-US" dirty="0">
                <a:ea typeface="Verdana" panose="020B0604030504040204" pitchFamily="34" charset="0"/>
              </a:rPr>
              <a:t> Unna </a:t>
            </a:r>
            <a:r>
              <a:rPr lang="en-US" dirty="0" err="1">
                <a:ea typeface="Verdana" panose="020B0604030504040204" pitchFamily="34" charset="0"/>
              </a:rPr>
              <a:t>Paapamulanni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ea typeface="Verdana" panose="020B0604030504040204" pitchFamily="34" charset="0"/>
              </a:rPr>
              <a:t>Kshamyinchi</a:t>
            </a:r>
            <a:r>
              <a:rPr lang="en-US" dirty="0">
                <a:ea typeface="Verdana" panose="020B0604030504040204" pitchFamily="34" charset="0"/>
              </a:rPr>
              <a:t> - </a:t>
            </a:r>
            <a:r>
              <a:rPr lang="en-US" dirty="0" err="1">
                <a:ea typeface="Verdana" panose="020B0604030504040204" pitchFamily="34" charset="0"/>
              </a:rPr>
              <a:t>Kshamyinchi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839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1858" y="1836513"/>
            <a:ext cx="8548284" cy="31849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మెట్టగా ఉన్న స్థలములను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సరాళము చేసి...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Mettagaa Unna Sthalamulanu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Saraalamu Chesi...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305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0887" y="1836513"/>
            <a:ext cx="8930225" cy="31849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కృప చేత రక్షించినావు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సాక్షిగా నిలిపినావు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Krupa Chetha Rakshinchinaavu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Nee Saakshigaa Nilipinaavu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04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9356" y="1470049"/>
            <a:ext cx="8993287" cy="39179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యేసయ్యా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…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 కృప చేత రక్షించినావు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సాక్షిగా నిలిపినావు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Naa Yesayyaa...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Krupa Chetha Rakshinchinaavu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Nee Saakshigaa Nilipinaavu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522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4098" y="1836513"/>
            <a:ext cx="9483803" cy="31849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ప్రేమను - ప్రకటించుటకు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చిత్తము - నెరవేర్చుటకు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Nee Premanu - Prakatinchutaku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Nee Chitthamu - Neraverchutaku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691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8735" y="1836513"/>
            <a:ext cx="8554530" cy="31849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సేవలో - కొనసాగుటకు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మహిమలో - నేనుండుటకు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Nee Sevalo - Konasaagutaku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Nee Mahimalo - Nenundutaku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052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0887" y="1836513"/>
            <a:ext cx="8930225" cy="31849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కృప చేత రక్షించినావు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సాక్షిగా నిలిపినావు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Krupa Chetha Rakshinchinaavu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Nee Saakshigaa Nilipinaavu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466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9356" y="1470049"/>
            <a:ext cx="8993287" cy="39179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యేసయ్యా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…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 కృప చేత రక్షించినావు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సాక్షిగా నిలిపినావు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Naa Yesayyaa...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Krupa Chetha Rakshinchinaavu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Nee Saakshigaa Nilipinaavu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731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6933" y="1470049"/>
            <a:ext cx="9058134" cy="39179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యేసయ్యా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…</a:t>
            </a:r>
            <a:endParaRPr lang="te-IN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సాక్షిగా నిలిపినావు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sz="1800" dirty="0"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Naa Yesayyaa...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Nee Saakshigaa Nilipinaavu (2)</a:t>
            </a:r>
          </a:p>
          <a:p>
            <a:pPr marL="0" indent="0">
              <a:buNone/>
            </a:pPr>
            <a:r>
              <a:rPr lang="fi-FI" b="1" dirty="0"/>
              <a:t>			 *******</a:t>
            </a:r>
            <a:endParaRPr lang="en-US" b="1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882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2888</TotalTime>
  <Words>218</Words>
  <Application>Microsoft Office PowerPoint</Application>
  <PresentationFormat>Widescreen</PresentationFormat>
  <Paragraphs>83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Gautami</vt:lpstr>
      <vt:lpstr>Verdana</vt:lpstr>
      <vt:lpstr>Office Theme</vt:lpstr>
      <vt:lpstr>Naa  Maargamandu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Chepuri, Kranthi</cp:lastModifiedBy>
  <cp:revision>654</cp:revision>
  <dcterms:created xsi:type="dcterms:W3CDTF">2014-12-24T20:07:30Z</dcterms:created>
  <dcterms:modified xsi:type="dcterms:W3CDTF">2023-01-01T00:22:34Z</dcterms:modified>
</cp:coreProperties>
</file>