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861" r:id="rId2"/>
    <p:sldId id="836" r:id="rId3"/>
    <p:sldId id="862" r:id="rId4"/>
    <p:sldId id="864" r:id="rId5"/>
    <p:sldId id="865" r:id="rId6"/>
    <p:sldId id="866" r:id="rId7"/>
    <p:sldId id="870" r:id="rId8"/>
    <p:sldId id="868" r:id="rId9"/>
    <p:sldId id="869" r:id="rId10"/>
    <p:sldId id="871" r:id="rId11"/>
    <p:sldId id="872" r:id="rId12"/>
    <p:sldId id="873" r:id="rId13"/>
    <p:sldId id="874" r:id="rId14"/>
    <p:sldId id="875" r:id="rId15"/>
    <p:sldId id="8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D"/>
    <a:srgbClr val="FF8A3B"/>
    <a:srgbClr val="FF9B57"/>
    <a:srgbClr val="FF6600"/>
    <a:srgbClr val="96FE98"/>
    <a:srgbClr val="96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3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1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A8BD-B490-4EEF-8C6B-EA8CFFF5FB9F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2A33-E762-4CD3-A5A9-7958AD928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Neekante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800" b="1" dirty="0" err="1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Nammadagina</a:t>
            </a:r>
            <a:endParaRPr lang="en-US" sz="88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2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960442"/>
            <a:ext cx="12016878" cy="50560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...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 నమ్మదగిన దేవుడెవరయ్యా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నీవుంటే నాతో ఏ భయము లేదయ్యా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Neekante</a:t>
            </a: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fi-FI" dirty="0"/>
              <a:t>Neekante Nammadagina Devudevarayyaa</a:t>
            </a:r>
          </a:p>
          <a:p>
            <a:pPr marL="0" indent="0">
              <a:buNone/>
            </a:pPr>
            <a:r>
              <a:rPr lang="fi-FI" dirty="0"/>
              <a:t>Neevunte Naatho Ae Bhayamu Ledayyaa </a:t>
            </a:r>
            <a:r>
              <a:rPr lang="fi-FI" sz="900" dirty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521" y="1291744"/>
            <a:ext cx="10945633" cy="4384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మేలు కొరకే అన్ని జరిగించు యేసయ్యా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కీడు వెనకే ఆశీర్వాదం పంపుతావయ్యా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Melu Korake Anni Jariginchu Yesayyaa</a:t>
            </a:r>
          </a:p>
          <a:p>
            <a:pPr marL="0" indent="0">
              <a:buNone/>
            </a:pPr>
            <a:r>
              <a:rPr lang="fi-FI" dirty="0"/>
              <a:t>Keedu Venake Aasheervaadam </a:t>
            </a:r>
          </a:p>
          <a:p>
            <a:pPr marL="0" indent="0">
              <a:buNone/>
            </a:pPr>
            <a:r>
              <a:rPr lang="fi-FI" dirty="0"/>
              <a:t>Pamputhaavayyaa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8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543537"/>
            <a:ext cx="1201687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 నమ్మదగిన దేవుడెవరయ్యా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నీవుంటే నాతో ఏ భయము లేదయ్యా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Neekante Nammadagina Devudevarayyaa</a:t>
            </a:r>
          </a:p>
          <a:p>
            <a:pPr marL="0" indent="0">
              <a:buNone/>
            </a:pPr>
            <a:r>
              <a:rPr lang="fi-FI" dirty="0"/>
              <a:t>Neevunte Naatho Ae Bhayamu Ledayyaa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63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1008" y="1543537"/>
            <a:ext cx="801690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కొట్టబడిన వేళ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గాయం కట్టినావే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Kottabadina Vela</a:t>
            </a:r>
          </a:p>
          <a:p>
            <a:pPr marL="0" indent="0">
              <a:buNone/>
            </a:pPr>
            <a:r>
              <a:rPr lang="fi-FI" dirty="0"/>
              <a:t>Naa Gaayam Kattinaave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2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4016" y="1543537"/>
            <a:ext cx="8109670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బాధించినా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స్వస్థపరిచేది నీవే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Baadhinchinaa </a:t>
            </a:r>
          </a:p>
          <a:p>
            <a:pPr marL="0" indent="0">
              <a:buNone/>
            </a:pPr>
            <a:r>
              <a:rPr lang="fi-FI" dirty="0"/>
              <a:t>Swasthaparichedi Neeve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2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960442"/>
            <a:ext cx="12016878" cy="50560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...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 నమ్మదగిన దేవుడెవరయ్యా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నీవుంటే నాతో ఏ భయము లేదయ్యా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Neekante</a:t>
            </a: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fi-FI" dirty="0"/>
              <a:t>Neekante Nammadagina Devudevarayyaa</a:t>
            </a:r>
          </a:p>
          <a:p>
            <a:pPr marL="0" indent="0">
              <a:buNone/>
            </a:pPr>
            <a:r>
              <a:rPr lang="fi-FI" dirty="0"/>
              <a:t>Neevunte Naatho Ae Bhayamu Ledayyaa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1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2227" y="1543537"/>
            <a:ext cx="8321705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అణచబడిన వేళ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నా తలను ఎత్తినావే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Anachabadina Vela</a:t>
            </a:r>
          </a:p>
          <a:p>
            <a:pPr marL="0" indent="0">
              <a:buNone/>
            </a:pPr>
            <a:r>
              <a:rPr lang="fi-FI" dirty="0"/>
              <a:t>Naa Thalanu Eththinaave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30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6048" y="1543537"/>
            <a:ext cx="7473567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శిక్షించినా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గొప్ప చేసేది నీవే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Shikshinchinaa </a:t>
            </a:r>
          </a:p>
          <a:p>
            <a:pPr marL="0" indent="0">
              <a:buNone/>
            </a:pPr>
            <a:r>
              <a:rPr lang="fi-FI" dirty="0"/>
              <a:t>Goppa Chesedi Neeve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9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960442"/>
            <a:ext cx="12016878" cy="50560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...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 నమ్మదగిన దేవుడెవరయ్యా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నీవుంటే నాతో ఏ భయము లేదయ్యా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Neekante</a:t>
            </a: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fi-FI" dirty="0"/>
              <a:t>Neekante Nammadagina Devudevarayyaa</a:t>
            </a:r>
          </a:p>
          <a:p>
            <a:pPr marL="0" indent="0">
              <a:buNone/>
            </a:pPr>
            <a:r>
              <a:rPr lang="fi-FI" dirty="0"/>
              <a:t>Neevunte Naatho Ae Bhayamu Ledayyaa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00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531" y="1543537"/>
            <a:ext cx="7698851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విడువబడిన వేళ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నను చేరదీసినావే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Viduvabadina Vela</a:t>
            </a:r>
          </a:p>
          <a:p>
            <a:pPr marL="0" indent="0">
              <a:buNone/>
            </a:pPr>
            <a:r>
              <a:rPr lang="fi-FI" dirty="0"/>
              <a:t>Nanu Cheradeesinaave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63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997" y="1543537"/>
            <a:ext cx="8043413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కోపించినా 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కరుణ చూపేది నీవే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Kopinchinaa </a:t>
            </a:r>
          </a:p>
          <a:p>
            <a:pPr marL="0" indent="0">
              <a:buNone/>
            </a:pPr>
            <a:r>
              <a:rPr lang="fi-FI" dirty="0"/>
              <a:t>Karuna Choopedi Neeve 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23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960442"/>
            <a:ext cx="12016878" cy="50560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...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 నమ్మదగిన దేవుడెవరయ్యా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నీవుంటే నాతో ఏ భయము లేదయ్యా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(2)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/>
              <a:t>Neekante</a:t>
            </a: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fi-FI" dirty="0"/>
              <a:t>Neekante Nammadagina Devudevarayyaa</a:t>
            </a:r>
          </a:p>
          <a:p>
            <a:pPr marL="0" indent="0">
              <a:buNone/>
            </a:pPr>
            <a:r>
              <a:rPr lang="fi-FI" dirty="0"/>
              <a:t>Neevunte Naatho Ae Bhayamu Ledayyaa </a:t>
            </a:r>
            <a:r>
              <a:rPr lang="fi-FI" sz="900" dirty="0"/>
              <a:t>(2)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03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521" y="1291744"/>
            <a:ext cx="10945633" cy="43848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మేలు కొరకే అన్ని జరిగించు యేసయ్యా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కీడు వెనకే ఆశీర్వాదం పంపుతావయ్యా</a:t>
            </a:r>
            <a:r>
              <a:rPr lang="en-US" b="1" dirty="0">
                <a:latin typeface="Gautami" panose="020B0502040204020203" pitchFamily="34" charset="0"/>
                <a:cs typeface="Gautam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Melu Korake Anni Jariginchu Yesayyaa</a:t>
            </a:r>
          </a:p>
          <a:p>
            <a:pPr marL="0" indent="0">
              <a:buNone/>
            </a:pPr>
            <a:r>
              <a:rPr lang="fi-FI" dirty="0"/>
              <a:t>Keedu Venake Aasheervaadam </a:t>
            </a:r>
          </a:p>
          <a:p>
            <a:pPr marL="0" indent="0">
              <a:buNone/>
            </a:pPr>
            <a:r>
              <a:rPr lang="fi-FI" dirty="0"/>
              <a:t>Pamputhaavayyaa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2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5928360"/>
            <a:ext cx="848836" cy="8077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1543537"/>
            <a:ext cx="12016878" cy="360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నీకంటే నమ్మదగిన దేవుడెవరయ్యా</a:t>
            </a:r>
          </a:p>
          <a:p>
            <a:pPr marL="0" indent="0">
              <a:buNone/>
            </a:pPr>
            <a:r>
              <a:rPr lang="te-IN" b="1" dirty="0">
                <a:latin typeface="Gautami" panose="020B0502040204020203" pitchFamily="34" charset="0"/>
                <a:cs typeface="Gautami" panose="020B0502040204020203" pitchFamily="34" charset="0"/>
              </a:rPr>
              <a:t>నీవుంటే నాతో ఏ భయము లేదయ్యా</a:t>
            </a:r>
            <a:endParaRPr lang="en-US" b="1" dirty="0">
              <a:latin typeface="Gautami" panose="020B0502040204020203" pitchFamily="34" charset="0"/>
              <a:cs typeface="Gautami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Gautami" panose="020B0502040204020203" pitchFamily="34" charset="0"/>
            </a:endParaRPr>
          </a:p>
          <a:p>
            <a:pPr marL="0" indent="0">
              <a:buNone/>
            </a:pPr>
            <a:r>
              <a:rPr lang="fi-FI" dirty="0"/>
              <a:t>Neekante Nammadagina Devudevarayyaa</a:t>
            </a:r>
          </a:p>
          <a:p>
            <a:pPr marL="0" indent="0">
              <a:buNone/>
            </a:pPr>
            <a:r>
              <a:rPr lang="fi-FI" dirty="0"/>
              <a:t>Neevunte Naatho Ae Bhayamu Ledayyaa</a:t>
            </a:r>
          </a:p>
          <a:p>
            <a:pPr marL="0" indent="0">
              <a:buNone/>
            </a:pPr>
            <a:r>
              <a:rPr lang="fi-FI" dirty="0">
                <a:ea typeface="Verdana" panose="020B0604030504040204" pitchFamily="34" charset="0"/>
              </a:rPr>
              <a:t>				   </a:t>
            </a:r>
            <a:r>
              <a:rPr lang="fi-FI" b="1" dirty="0">
                <a:ea typeface="Verdana" panose="020B0604030504040204" pitchFamily="34" charset="0"/>
              </a:rPr>
              <a:t>*******</a:t>
            </a:r>
            <a:endParaRPr lang="en-US" b="1" dirty="0">
              <a:ea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01" y="45720"/>
            <a:ext cx="206085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0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2755</TotalTime>
  <Words>248</Words>
  <Application>Microsoft Office PowerPoint</Application>
  <PresentationFormat>Widescreen</PresentationFormat>
  <Paragraphs>82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Gautami</vt:lpstr>
      <vt:lpstr>Verdana</vt:lpstr>
      <vt:lpstr>Office Theme</vt:lpstr>
      <vt:lpstr>Neekante Nammadagina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Kranthi Chepuri (Wipro Ltd.)</dc:creator>
  <cp:lastModifiedBy>Kranthi Chepuri (Tata Consultancy Services)</cp:lastModifiedBy>
  <cp:revision>498</cp:revision>
  <dcterms:created xsi:type="dcterms:W3CDTF">2014-12-24T20:07:30Z</dcterms:created>
  <dcterms:modified xsi:type="dcterms:W3CDTF">2017-02-25T08:44:31Z</dcterms:modified>
</cp:coreProperties>
</file>