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900" r:id="rId2"/>
    <p:sldId id="901" r:id="rId3"/>
    <p:sldId id="902" r:id="rId4"/>
    <p:sldId id="903" r:id="rId5"/>
    <p:sldId id="904" r:id="rId6"/>
    <p:sldId id="905" r:id="rId7"/>
    <p:sldId id="906" r:id="rId8"/>
    <p:sldId id="907" r:id="rId9"/>
    <p:sldId id="908" r:id="rId10"/>
    <p:sldId id="909" r:id="rId11"/>
    <p:sldId id="920" r:id="rId12"/>
    <p:sldId id="910" r:id="rId13"/>
    <p:sldId id="921" r:id="rId14"/>
    <p:sldId id="911" r:id="rId15"/>
    <p:sldId id="922" r:id="rId16"/>
    <p:sldId id="912" r:id="rId17"/>
    <p:sldId id="923" r:id="rId18"/>
    <p:sldId id="913" r:id="rId19"/>
    <p:sldId id="914" r:id="rId20"/>
    <p:sldId id="915" r:id="rId21"/>
    <p:sldId id="916" r:id="rId22"/>
    <p:sldId id="924" r:id="rId23"/>
    <p:sldId id="917" r:id="rId24"/>
    <p:sldId id="925" r:id="rId25"/>
    <p:sldId id="918" r:id="rId26"/>
    <p:sldId id="926" r:id="rId27"/>
    <p:sldId id="927" r:id="rId28"/>
    <p:sldId id="928" r:id="rId29"/>
    <p:sldId id="929" r:id="rId30"/>
    <p:sldId id="930" r:id="rId31"/>
    <p:sldId id="931" r:id="rId32"/>
    <p:sldId id="932" r:id="rId33"/>
    <p:sldId id="933" r:id="rId34"/>
    <p:sldId id="934" r:id="rId35"/>
    <p:sldId id="935" r:id="rId36"/>
    <p:sldId id="936" r:id="rId37"/>
    <p:sldId id="93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Nija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Snehithudaa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416" y="1836007"/>
            <a:ext cx="493516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చెలిమి కోరి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కలిమి వీడి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Chelimi Kori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Kalimi Veedi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9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766" y="1836007"/>
            <a:ext cx="6666467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చెంత చేరావు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శ్రీమంతుడా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Chentha Cheraavu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Sreemanthudaa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08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145" y="1836007"/>
            <a:ext cx="648371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రక్షణ కొరకై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శిక్షను పొంది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Rakshana Korakai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Aa Shikshanu Pondi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9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693" y="1836007"/>
            <a:ext cx="502861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బలియాగమైన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 స్నేహితుడా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Baliyaagamaina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Nija Snehithudaa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416" y="1836007"/>
            <a:ext cx="493516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చెలిమి కోరి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కలిమి వీడి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Chelimi Kori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Kalimi Veedi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06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766" y="1836007"/>
            <a:ext cx="6666467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చెంత చేరావు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శ్రీమంతుడా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Chentha Cheraavu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Sreemanthudaa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0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145" y="1836007"/>
            <a:ext cx="648371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రక్షణ కొరకై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శిక్షను పొంది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Rakshana Korakai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Aa Shikshanu Pondi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11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693" y="1836007"/>
            <a:ext cx="502861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బలియాగమైన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 స్నేహితుడా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Baliyaagamaina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Nija Snehithudaa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01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5171" y="1836007"/>
            <a:ext cx="4181657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ద్రోహినై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దూరమైతిని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Drohinai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Dooramaithini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07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251" y="1836007"/>
            <a:ext cx="442149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పాపినై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పరుగులెడితిని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Paapinai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Paruguledithini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07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5529" y="1836007"/>
            <a:ext cx="3920942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గమ్యమే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ఎరుగనైతిని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Gamyame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Eruganaithini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89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2498" y="1836007"/>
            <a:ext cx="512700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మరణమే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శరణమాయెను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Maraname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Sharanamaayenu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92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5609" y="1836007"/>
            <a:ext cx="4180782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ఎంతో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ప్రేమించితివి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Entho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Preminchithivi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84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33" y="1836007"/>
            <a:ext cx="5757333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స్థానమందు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నిలిచితివి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Sthaanamandu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Nilichithivi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7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1528" y="1836007"/>
            <a:ext cx="4428943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కృపతో నన్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రక్షించితివి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Krupatho Nan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Rakshinchithivi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58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6673" y="1836007"/>
            <a:ext cx="5658653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దోషశిక్ష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భరించితివి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Dosha Shiksha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Bharinchithivi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72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416" y="1836007"/>
            <a:ext cx="493516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చెలిమి కోరి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కలిమి వీడి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Chelimi Kori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Kalimi Veedi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51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766" y="1836007"/>
            <a:ext cx="6666467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చెంత చేరావు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శ్రీమంతుడా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Chentha Cheraavu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Sreemanthudaa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89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145" y="1836007"/>
            <a:ext cx="648371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రక్షణ కొరకై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శిక్షను పొంది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Rakshana Korakai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Aa Shikshanu Pondi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08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693" y="1836007"/>
            <a:ext cx="502861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బలియాగమైన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 స్నేహితుడా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Baliyaagamaina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Nija Snehithudaa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53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783" y="1836007"/>
            <a:ext cx="455243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నిందలు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అవమానములు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Nindalu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Avamaanamulu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80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179" y="1836007"/>
            <a:ext cx="5143641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హేళనలు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చీత్కారములు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Helanalu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Cheethkaaramulu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28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6493" y="1836007"/>
            <a:ext cx="445901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కఠిన దెబ్బలు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ముళ్లపోటులు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Katina Debbalu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Mulla Potulu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7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255" y="1836007"/>
            <a:ext cx="684749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 భారం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కాయమంతా గాయం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Siluva Bhaaram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Kaayamanthaa Gaayam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7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831" y="1836007"/>
            <a:ext cx="428033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హృదినే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బాధించినా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Hrudine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Baadhinchinaa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70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536" y="1836007"/>
            <a:ext cx="621292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భరియించావు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వేదన మౌనముగా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Bhariyinchaavu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Vedana Mounamugaa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76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5709" y="1836007"/>
            <a:ext cx="3860581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తనువే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తల్లడిల్లినా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Thanuve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Thalladillinaa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65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9720" y="1836007"/>
            <a:ext cx="563256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తృప్తినొందావు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తలచుకొని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Thrupthinondaavu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Nanu Thalachukoni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70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416" y="1836007"/>
            <a:ext cx="4935168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చెలిమి కోరి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కలిమి వీడి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Chelimi Kori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Kalimi Veedi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35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766" y="1836007"/>
            <a:ext cx="6666467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చెంత చేరావు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శ్రీమంతుడా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Chentha Cheraavu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Sreemanthudaa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43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145" y="1836007"/>
            <a:ext cx="6483710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రక్షణ కొరకై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శిక్షను పొంది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Rakshana Korakai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Aa Shikshanu Pondi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4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693" y="1836007"/>
            <a:ext cx="5028614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బలియాగమైన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 స్నేహితుడా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Baliyaagamaina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Nija Snehithudaa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52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3387" y="1836007"/>
            <a:ext cx="5405225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ఏ రీతి నిన్ను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కీర్తించగలను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Ae Reethi Ninnu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Keerthinchagalanu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50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117" y="1836007"/>
            <a:ext cx="5269765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నీతి నీవే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ఓ యేసుదేవా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Neethi Neeve 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O Yesudevaa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42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662" y="1836007"/>
            <a:ext cx="6234676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 నిలిచి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ప్రేమను చాటి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 Nilichi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Premanu Chaati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73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9258" y="1836007"/>
            <a:ext cx="6693483" cy="3185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ఘనపరతును నిన్నే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ప్రియ స్నేహితుడా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Ghanaparathunu Ninne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Priya Snehithudaa</a:t>
            </a:r>
          </a:p>
          <a:p>
            <a:pPr marL="0" indent="0">
              <a:buNone/>
            </a:pPr>
            <a:r>
              <a:rPr lang="fi-FI" b="1" dirty="0"/>
              <a:t>        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26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2896</TotalTime>
  <Words>276</Words>
  <Application>Microsoft Office PowerPoint</Application>
  <PresentationFormat>Widescreen</PresentationFormat>
  <Paragraphs>182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Gautami</vt:lpstr>
      <vt:lpstr>Verdana</vt:lpstr>
      <vt:lpstr>Office Theme</vt:lpstr>
      <vt:lpstr>Nija Snehithudaa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652</cp:revision>
  <dcterms:created xsi:type="dcterms:W3CDTF">2014-12-24T20:07:30Z</dcterms:created>
  <dcterms:modified xsi:type="dcterms:W3CDTF">2023-03-19T01:14:19Z</dcterms:modified>
</cp:coreProperties>
</file>