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29"/>
  </p:notesMasterIdLst>
  <p:sldIdLst>
    <p:sldId id="853" r:id="rId2"/>
    <p:sldId id="829" r:id="rId3"/>
    <p:sldId id="854" r:id="rId4"/>
    <p:sldId id="855" r:id="rId5"/>
    <p:sldId id="856" r:id="rId6"/>
    <p:sldId id="857" r:id="rId7"/>
    <p:sldId id="858" r:id="rId8"/>
    <p:sldId id="859" r:id="rId9"/>
    <p:sldId id="860" r:id="rId10"/>
    <p:sldId id="861" r:id="rId11"/>
    <p:sldId id="862" r:id="rId12"/>
    <p:sldId id="863" r:id="rId13"/>
    <p:sldId id="864" r:id="rId14"/>
    <p:sldId id="865" r:id="rId15"/>
    <p:sldId id="866" r:id="rId16"/>
    <p:sldId id="867" r:id="rId17"/>
    <p:sldId id="868" r:id="rId18"/>
    <p:sldId id="869" r:id="rId19"/>
    <p:sldId id="870" r:id="rId20"/>
    <p:sldId id="871" r:id="rId21"/>
    <p:sldId id="872" r:id="rId22"/>
    <p:sldId id="873" r:id="rId23"/>
    <p:sldId id="874" r:id="rId24"/>
    <p:sldId id="875" r:id="rId25"/>
    <p:sldId id="877" r:id="rId26"/>
    <p:sldId id="876" r:id="rId27"/>
    <p:sldId id="8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94638" autoAdjust="0"/>
  </p:normalViewPr>
  <p:slideViewPr>
    <p:cSldViewPr snapToGrid="0">
      <p:cViewPr varScale="1">
        <p:scale>
          <a:sx n="82" d="100"/>
          <a:sy n="82" d="100"/>
        </p:scale>
        <p:origin x="67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9D487-D3E4-4D6E-8904-AEA8EA67074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EE39F-92EF-40DD-8E14-8784635A2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15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13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97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25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62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86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31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85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95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24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33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6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76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81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97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988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933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72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76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25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67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617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513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04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89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E39F-92EF-40DD-8E14-8784635A22B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957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Ninnantha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Devaru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077" y="1195612"/>
            <a:ext cx="8700117" cy="4368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నిన్నంత దేవరు యారు ఇల్ల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 హాగె ప్రీతిసువవరు ఒబ్బరు ఇల్ల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Ninnantha Devaru Yaaru Illa</a:t>
            </a:r>
          </a:p>
          <a:p>
            <a:pPr marL="0" indent="0">
              <a:buNone/>
            </a:pPr>
            <a:r>
              <a:rPr lang="fi-FI" dirty="0"/>
              <a:t>Ninna Haage Preethisuvavaru </a:t>
            </a:r>
          </a:p>
          <a:p>
            <a:pPr marL="0" indent="0">
              <a:buNone/>
            </a:pPr>
            <a:r>
              <a:rPr lang="fi-FI" dirty="0"/>
              <a:t>Obbaru Illa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60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5334" y="1559593"/>
            <a:ext cx="831837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యేసయ్యా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నీనిల్లదే నానిల్లయ్యా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Yesayyaa Yesayyaa </a:t>
            </a:r>
          </a:p>
          <a:p>
            <a:pPr marL="0" indent="0">
              <a:buNone/>
            </a:pPr>
            <a:r>
              <a:rPr lang="fi-FI" dirty="0"/>
              <a:t>Neenilladhe Naanillayyaa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72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077" y="1195612"/>
            <a:ext cx="8700117" cy="4368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నిన్నంత దేవరు యారు ఇల్ల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 హాగె ప్రీతిసువవరు ఒబ్బరు ఇల్ల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Ninnantha Devaru Yaaru Illa</a:t>
            </a:r>
          </a:p>
          <a:p>
            <a:pPr marL="0" indent="0">
              <a:buNone/>
            </a:pPr>
            <a:r>
              <a:rPr lang="fi-FI" dirty="0"/>
              <a:t>Ninna Haage Preethisuvavaru </a:t>
            </a:r>
          </a:p>
          <a:p>
            <a:pPr marL="0" indent="0">
              <a:buNone/>
            </a:pPr>
            <a:r>
              <a:rPr lang="fi-FI" dirty="0"/>
              <a:t>Obbaru Illa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40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020" y="1559593"/>
            <a:ext cx="709325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పాపదా మరణదల్లి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ఇద్దంతా నన్నా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Paapadhaa Maranadhalli </a:t>
            </a:r>
          </a:p>
          <a:p>
            <a:pPr marL="0" indent="0">
              <a:buNone/>
            </a:pPr>
            <a:r>
              <a:rPr lang="fi-FI" dirty="0"/>
              <a:t>Iddanthaa Nannaa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63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7801" y="1559593"/>
            <a:ext cx="789260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ప్రీతి మాడి ప్రాణ కొట్టు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బదుకిసిడే దేవా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Preethi Maadi Praana Kottu </a:t>
            </a:r>
          </a:p>
          <a:p>
            <a:pPr marL="0" indent="0">
              <a:buNone/>
            </a:pPr>
            <a:r>
              <a:rPr lang="fi-FI" dirty="0"/>
              <a:t>Badhukiside Devaa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73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020" y="1559593"/>
            <a:ext cx="709325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పాపదా మరణదల్లి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ఇద్దంతా నన్నా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Paapadhaa Maranadhalli </a:t>
            </a:r>
          </a:p>
          <a:p>
            <a:pPr marL="0" indent="0">
              <a:buNone/>
            </a:pPr>
            <a:r>
              <a:rPr lang="fi-FI" dirty="0"/>
              <a:t>Iddanthaa Nannaa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42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7801" y="1559593"/>
            <a:ext cx="789260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ప్రీతి మాడి ప్రాణ కొట్టు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బదుకిసిడే దేవా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Preethi Maadi Praana Kottu </a:t>
            </a:r>
          </a:p>
          <a:p>
            <a:pPr marL="0" indent="0">
              <a:buNone/>
            </a:pPr>
            <a:r>
              <a:rPr lang="fi-FI" dirty="0"/>
              <a:t>Badhukiside Devaa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34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7800" y="1559593"/>
            <a:ext cx="801390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 కృపే శాశ్వతా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ఎందెందు దేవా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Ninna Krupe Shaashwathaa </a:t>
            </a:r>
          </a:p>
          <a:p>
            <a:pPr marL="0" indent="0">
              <a:buNone/>
            </a:pPr>
            <a:r>
              <a:rPr lang="fi-FI" dirty="0"/>
              <a:t>Endhendhu Devaa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73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3748" y="1559593"/>
            <a:ext cx="756603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 ప్రీతియింద నాను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జీవిసువే దేవా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Ninna Preetiyindha Naanu Jeevisuve Devaa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7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5334" y="1559593"/>
            <a:ext cx="831837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యేసయ్యా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నీనిల్లదే నానిల్లయ్యా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Yesayyaa Yesayyaa </a:t>
            </a:r>
          </a:p>
          <a:p>
            <a:pPr marL="0" indent="0">
              <a:buNone/>
            </a:pPr>
            <a:r>
              <a:rPr lang="fi-FI" dirty="0"/>
              <a:t>Neenilladhe Naanillayyaa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8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7842" y="1559593"/>
            <a:ext cx="8247166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నన్నయ జీవితవెల్లవన్ను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తిలిదిరువే నీను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Nannaya Jeevithavellavannu </a:t>
            </a:r>
          </a:p>
          <a:p>
            <a:pPr marL="0" indent="0">
              <a:buNone/>
            </a:pPr>
            <a:r>
              <a:rPr lang="fi-FI" dirty="0"/>
              <a:t>Thilidhiruve Neenu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23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7842" y="1559593"/>
            <a:ext cx="8247166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నన్నయ కురితు హితవాగి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చింతిసువే నీను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Nannaya Kurithu Hithavaagi </a:t>
            </a:r>
          </a:p>
          <a:p>
            <a:pPr marL="0" indent="0">
              <a:buNone/>
            </a:pPr>
            <a:r>
              <a:rPr lang="fi-FI" dirty="0"/>
              <a:t>Chinthisuve Neenu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24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7842" y="1559593"/>
            <a:ext cx="8247166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నన్నయ జీవితవెల్లవన్ను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తిలిదిరువే నీను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Nannaya Jeevithavellavannu </a:t>
            </a:r>
          </a:p>
          <a:p>
            <a:pPr marL="0" indent="0">
              <a:buNone/>
            </a:pPr>
            <a:r>
              <a:rPr lang="fi-FI" dirty="0"/>
              <a:t>Thilidhiruve Neenu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6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7842" y="1559593"/>
            <a:ext cx="8247166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నన్నయ కురితు హితవాగి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చింతిసువే నీను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Nannaya Kurithu Hithavaagi </a:t>
            </a:r>
          </a:p>
          <a:p>
            <a:pPr marL="0" indent="0">
              <a:buNone/>
            </a:pPr>
            <a:r>
              <a:rPr lang="fi-FI" dirty="0"/>
              <a:t>Chinthisuve Neenu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25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6625" y="1559593"/>
            <a:ext cx="916157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నిన్నయ కరది హిడిదు నన్న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నడిసిరువే దేవా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Ninnaya Karadhi Hididhu Nanna </a:t>
            </a:r>
          </a:p>
          <a:p>
            <a:pPr marL="0" indent="0">
              <a:buNone/>
            </a:pPr>
            <a:r>
              <a:rPr lang="fi-FI" dirty="0"/>
              <a:t>Nadisiruve Devaa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18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3909" y="1559593"/>
            <a:ext cx="860173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నన్న సహాయ నన్న బండె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నీనే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Nanna Sahaaya Nanna Bande </a:t>
            </a:r>
          </a:p>
          <a:p>
            <a:pPr marL="0" indent="0">
              <a:buNone/>
            </a:pPr>
            <a:r>
              <a:rPr lang="fi-FI" dirty="0"/>
              <a:t>Neene Yesayyaa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32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5334" y="1559593"/>
            <a:ext cx="831837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యేసయ్యా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నీనిల్లదే నానిల్లయ్యా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Yesayyaa Yesayyaa </a:t>
            </a:r>
          </a:p>
          <a:p>
            <a:pPr marL="0" indent="0">
              <a:buNone/>
            </a:pPr>
            <a:r>
              <a:rPr lang="fi-FI" dirty="0"/>
              <a:t>Neenilladhe Naanillayyaa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40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1737" y="1559593"/>
            <a:ext cx="743540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కష్టగలల్లి దుఃఖగలల్లి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జొతేయాగిరువవను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Kashtagalalli Dukhagalalli </a:t>
            </a:r>
          </a:p>
          <a:p>
            <a:pPr marL="0" indent="0">
              <a:buNone/>
            </a:pPr>
            <a:r>
              <a:rPr lang="fi-FI" dirty="0"/>
              <a:t>Jotheyaagiruvavanu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69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701" y="1559593"/>
            <a:ext cx="710883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రోగదల్లి సంకటదల్లి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బలవా కొడువవను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Rogadhalli Sankatadhalli </a:t>
            </a:r>
          </a:p>
          <a:p>
            <a:pPr marL="0" indent="0">
              <a:buNone/>
            </a:pPr>
            <a:r>
              <a:rPr lang="fi-FI" dirty="0"/>
              <a:t>Balavaa Koduvavanu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75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1737" y="1559593"/>
            <a:ext cx="743540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కష్టగలల్లి దుఃఖగలల్లి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జొతేయాగిరువవను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Kashtagalalli Dukhagalalli </a:t>
            </a:r>
          </a:p>
          <a:p>
            <a:pPr marL="0" indent="0">
              <a:buNone/>
            </a:pPr>
            <a:r>
              <a:rPr lang="fi-FI" dirty="0"/>
              <a:t>Jotheyaagiruvavanu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73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701" y="1559593"/>
            <a:ext cx="710883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రోగదల్లి సంకటదల్లి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బలవా కొడువవను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Rogadhalli Sankatadhalli </a:t>
            </a:r>
          </a:p>
          <a:p>
            <a:pPr marL="0" indent="0">
              <a:buNone/>
            </a:pPr>
            <a:r>
              <a:rPr lang="fi-FI" dirty="0"/>
              <a:t>Balavaa Koduvavanu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10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9268" y="1559593"/>
            <a:ext cx="891896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కొరితెగలన్ను నీగిసువవను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నీనే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Korithegalannu Neegisuvavanu </a:t>
            </a:r>
          </a:p>
          <a:p>
            <a:pPr marL="0" indent="0">
              <a:buNone/>
            </a:pPr>
            <a:r>
              <a:rPr lang="fi-FI" dirty="0"/>
              <a:t>Neene Yesayyaa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93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3208" y="1559593"/>
            <a:ext cx="817252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సోలుగలల్లి జయవను కొడువ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దేవా నీనయ్యా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Solugalalli Jayavanu Koduva </a:t>
            </a:r>
          </a:p>
          <a:p>
            <a:pPr marL="0" indent="0">
              <a:buNone/>
            </a:pPr>
            <a:r>
              <a:rPr lang="fi-FI" dirty="0"/>
              <a:t>Devaa Neenayyaa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42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5334" y="1559593"/>
            <a:ext cx="831837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యేసయ్యా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నీనిల్లదే నానిల్లయ్యా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Yesayyaa Yesayyaa </a:t>
            </a:r>
          </a:p>
          <a:p>
            <a:pPr marL="0" indent="0">
              <a:buNone/>
            </a:pPr>
            <a:r>
              <a:rPr lang="fi-FI" dirty="0"/>
              <a:t>Neenilladhe Naanillayyaa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39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077" y="1195612"/>
            <a:ext cx="8700117" cy="4368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నిన్నంత దేవరు యారు ఇల్ల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 హాగె ప్రీతిసువవరు ఒబ్బరు ఇల్ల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Ninnantha Devaru Yaaru Illa</a:t>
            </a:r>
          </a:p>
          <a:p>
            <a:pPr marL="0" indent="0">
              <a:buNone/>
            </a:pPr>
            <a:r>
              <a:rPr lang="fi-FI" dirty="0"/>
              <a:t>Ninna Haage Preethisuvavaru </a:t>
            </a:r>
          </a:p>
          <a:p>
            <a:pPr marL="0" indent="0">
              <a:buNone/>
            </a:pPr>
            <a:r>
              <a:rPr lang="fi-FI" dirty="0"/>
              <a:t>Obbaru Illa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65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5334" y="1559593"/>
            <a:ext cx="831837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యేసయ్యా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నీనిల్లదే నానిల్లయ్యా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Yesayyaa Yesayyaa </a:t>
            </a:r>
          </a:p>
          <a:p>
            <a:pPr marL="0" indent="0">
              <a:buNone/>
            </a:pPr>
            <a:r>
              <a:rPr lang="fi-FI" dirty="0"/>
              <a:t>Neenilladhe Naanillayyaa (2)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		    </a:t>
            </a:r>
            <a:r>
              <a:rPr lang="fi-FI" b="1" dirty="0">
                <a:ea typeface="Verdana" panose="020B0604030504040204" pitchFamily="34" charset="0"/>
              </a:rPr>
              <a:t>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5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2799</TotalTime>
  <Words>372</Words>
  <Application>Microsoft Office PowerPoint</Application>
  <PresentationFormat>Widescreen</PresentationFormat>
  <Paragraphs>161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Gautami</vt:lpstr>
      <vt:lpstr>Verdana</vt:lpstr>
      <vt:lpstr>Office Theme</vt:lpstr>
      <vt:lpstr>Ninnantha  Devaru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(Annik Inc)</cp:lastModifiedBy>
  <cp:revision>479</cp:revision>
  <dcterms:created xsi:type="dcterms:W3CDTF">2014-12-24T20:07:30Z</dcterms:created>
  <dcterms:modified xsi:type="dcterms:W3CDTF">2018-02-14T12:18:53Z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v-krakum@microsoft.com</vt:lpwstr>
  </property>
  <property fmtid="{D5CDD505-2E9C-101B-9397-08002B2CF9AE}" pid="5" name="MSIP_Label_f42aa342-8706-4288-bd11-ebb85995028c_SetDate">
    <vt:lpwstr>2018-02-14T12:06:50.7810890Z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