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0" r:id="rId1"/>
  </p:sldMasterIdLst>
  <p:notesMasterIdLst>
    <p:notesMasterId r:id="rId23"/>
  </p:notesMasterIdLst>
  <p:sldIdLst>
    <p:sldId id="850" r:id="rId2"/>
    <p:sldId id="836" r:id="rId3"/>
    <p:sldId id="851" r:id="rId4"/>
    <p:sldId id="852" r:id="rId5"/>
    <p:sldId id="854" r:id="rId6"/>
    <p:sldId id="855" r:id="rId7"/>
    <p:sldId id="856" r:id="rId8"/>
    <p:sldId id="857" r:id="rId9"/>
    <p:sldId id="858" r:id="rId10"/>
    <p:sldId id="859" r:id="rId11"/>
    <p:sldId id="860" r:id="rId12"/>
    <p:sldId id="861" r:id="rId13"/>
    <p:sldId id="862" r:id="rId14"/>
    <p:sldId id="863" r:id="rId15"/>
    <p:sldId id="864" r:id="rId16"/>
    <p:sldId id="865" r:id="rId17"/>
    <p:sldId id="866" r:id="rId18"/>
    <p:sldId id="867" r:id="rId19"/>
    <p:sldId id="868" r:id="rId20"/>
    <p:sldId id="869" r:id="rId21"/>
    <p:sldId id="870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81D"/>
    <a:srgbClr val="FF8A3B"/>
    <a:srgbClr val="FF9B57"/>
    <a:srgbClr val="FF6600"/>
    <a:srgbClr val="96FE98"/>
    <a:srgbClr val="96FE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5" autoAdjust="0"/>
    <p:restoredTop sz="94660"/>
  </p:normalViewPr>
  <p:slideViewPr>
    <p:cSldViewPr snapToGrid="0">
      <p:cViewPr varScale="1">
        <p:scale>
          <a:sx n="87" d="100"/>
          <a:sy n="87" d="100"/>
        </p:scale>
        <p:origin x="48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CB1C52-E563-4FFD-80A4-1494222819B7}" type="datetimeFigureOut">
              <a:rPr lang="en-US" smtClean="0"/>
              <a:t>11/12/2017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47A617-3A1F-4F8A-9DAE-6B2651B0C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7005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47A617-3A1F-4F8A-9DAE-6B2651B0C84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2873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47A617-3A1F-4F8A-9DAE-6B2651B0C84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2978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47A617-3A1F-4F8A-9DAE-6B2651B0C84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4458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47A617-3A1F-4F8A-9DAE-6B2651B0C84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5003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47A617-3A1F-4F8A-9DAE-6B2651B0C84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3835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47A617-3A1F-4F8A-9DAE-6B2651B0C84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1190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47A617-3A1F-4F8A-9DAE-6B2651B0C84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4432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47A617-3A1F-4F8A-9DAE-6B2651B0C84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8646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47A617-3A1F-4F8A-9DAE-6B2651B0C84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6251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47A617-3A1F-4F8A-9DAE-6B2651B0C84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3314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47A617-3A1F-4F8A-9DAE-6B2651B0C84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2556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47A617-3A1F-4F8A-9DAE-6B2651B0C84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5283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47A617-3A1F-4F8A-9DAE-6B2651B0C84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1618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47A617-3A1F-4F8A-9DAE-6B2651B0C84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4559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47A617-3A1F-4F8A-9DAE-6B2651B0C84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6212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47A617-3A1F-4F8A-9DAE-6B2651B0C84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2760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47A617-3A1F-4F8A-9DAE-6B2651B0C84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4579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47A617-3A1F-4F8A-9DAE-6B2651B0C84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6971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47A617-3A1F-4F8A-9DAE-6B2651B0C84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8716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47A617-3A1F-4F8A-9DAE-6B2651B0C84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42423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47A617-3A1F-4F8A-9DAE-6B2651B0C84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0515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11/12/2017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6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44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11/12/2017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085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11/12/2017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330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11/12/2017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697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11/12/2017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333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11/12/2017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98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11/12/2017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61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11/12/2017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733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11/12/2017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813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11/12/2017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796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11/12/2017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247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7BA8BD-B490-4EEF-8C6B-EA8CFFF5FB9F}" type="datetimeFigureOut">
              <a:rPr lang="en-US" smtClean="0"/>
              <a:t>11/12/2017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795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858000"/>
          </a:xfrm>
        </p:spPr>
        <p:txBody>
          <a:bodyPr>
            <a:normAutofit/>
          </a:bodyPr>
          <a:lstStyle/>
          <a:p>
            <a:pPr algn="ctr"/>
            <a:r>
              <a:rPr lang="en-US" sz="8800" b="1" dirty="0" err="1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Premincheda</a:t>
            </a:r>
            <a:endParaRPr lang="en-US" sz="8800" b="1" dirty="0">
              <a:solidFill>
                <a:srgbClr val="FF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424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60300" y="1548958"/>
            <a:ext cx="7662929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ప్రేమించెద యేసు రాజా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నిన్నే ప్రేమించెద (2)</a:t>
            </a:r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it-IT" dirty="0"/>
              <a:t>Premincheda Yesu Raajaa</a:t>
            </a:r>
          </a:p>
          <a:p>
            <a:pPr marL="0" indent="0">
              <a:buNone/>
            </a:pPr>
            <a:r>
              <a:rPr lang="it-IT" dirty="0"/>
              <a:t>Ninne Premincheda 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123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26195" y="1548958"/>
            <a:ext cx="8190469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ప్రేమించెద ప్రేమించెద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ప్రేమించెదా ఆ ఆ ఆ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…</a:t>
            </a:r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it-IT" dirty="0"/>
              <a:t>Premincheda Premincheda </a:t>
            </a:r>
          </a:p>
          <a:p>
            <a:pPr marL="0" indent="0">
              <a:buNone/>
            </a:pPr>
            <a:r>
              <a:rPr lang="it-IT" dirty="0"/>
              <a:t>Preminchedaa Aa.. Aa.. Aa..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709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42718" y="907125"/>
            <a:ext cx="7698097" cy="505406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ప్రేమించెద ప్రేమించెద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ప్రాణమున్నంతవరకు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నే మట్టిలో చేరే వరకు</a:t>
            </a:r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it-IT" dirty="0"/>
              <a:t>Premincheda Premincheda </a:t>
            </a:r>
          </a:p>
          <a:p>
            <a:pPr marL="0" indent="0">
              <a:buNone/>
            </a:pPr>
            <a:r>
              <a:rPr lang="it-IT" dirty="0"/>
              <a:t>Praanamunnantha Varaku</a:t>
            </a:r>
          </a:p>
          <a:p>
            <a:pPr marL="0" indent="0">
              <a:buNone/>
            </a:pPr>
            <a:r>
              <a:rPr lang="it-IT" dirty="0"/>
              <a:t>Ne Mattilo Chere Varaku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6056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0013" y="1548958"/>
            <a:ext cx="8744382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నా ప్రాణమున్నంతవరకు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నే మహిమలో చేరే వరకు</a:t>
            </a:r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Naa Praanamunnantha Varaku</a:t>
            </a:r>
          </a:p>
          <a:p>
            <a:pPr marL="0" indent="0">
              <a:buNone/>
            </a:pPr>
            <a:r>
              <a:rPr lang="fi-FI" dirty="0"/>
              <a:t>Ne Mahimalo Chere Varaku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0722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20684" y="1548958"/>
            <a:ext cx="8366315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ఆరాధించెద యేసు రాజా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నిన్నే ఆరాధించెద (2)</a:t>
            </a:r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it-IT" dirty="0"/>
              <a:t>Aaraadhincheda Yesu Raajaa</a:t>
            </a:r>
          </a:p>
          <a:p>
            <a:pPr marL="0" indent="0">
              <a:buNone/>
            </a:pPr>
            <a:r>
              <a:rPr lang="it-IT" dirty="0"/>
              <a:t>Ninne Aaraadhincheda 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445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5564" y="1548958"/>
            <a:ext cx="9474143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ఆరాధించెద ఆరాధించెద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ఆరాధించెదా ఆ ఆ ఆ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…</a:t>
            </a:r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it-IT" dirty="0"/>
              <a:t>Aaraadhincheda Aaraadhincheda </a:t>
            </a:r>
          </a:p>
          <a:p>
            <a:pPr marL="0" indent="0">
              <a:buNone/>
            </a:pPr>
            <a:r>
              <a:rPr lang="it-IT" dirty="0"/>
              <a:t>Aaraadhinchedaa Aa.. Aa.. Aa..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253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6769" y="907125"/>
            <a:ext cx="9509313" cy="505406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ఆరాధించెద ఆరాధించెద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ప్రాణమున్నంతవరకు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నే మట్టిలో చేరే వరకు</a:t>
            </a:r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it-IT" dirty="0"/>
              <a:t>Aaraadhincheda Aaraadhincheda </a:t>
            </a:r>
          </a:p>
          <a:p>
            <a:pPr marL="0" indent="0">
              <a:buNone/>
            </a:pPr>
            <a:r>
              <a:rPr lang="it-IT" dirty="0"/>
              <a:t>Praanamunnantha Varaku</a:t>
            </a:r>
          </a:p>
          <a:p>
            <a:pPr marL="0" indent="0">
              <a:buNone/>
            </a:pPr>
            <a:r>
              <a:rPr lang="it-IT" dirty="0"/>
              <a:t>Ne Mattilo Chere Varaku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1607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0013" y="1548958"/>
            <a:ext cx="8744382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నా ప్రాణమున్నంతవరకు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నే మహిమలో చేరే వరకు</a:t>
            </a:r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Naa Praanamunnantha Varaku</a:t>
            </a:r>
          </a:p>
          <a:p>
            <a:pPr marL="0" indent="0">
              <a:buNone/>
            </a:pPr>
            <a:r>
              <a:rPr lang="fi-FI" dirty="0"/>
              <a:t>Ne Mahimalo Chere Varaku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7958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8611" y="1548958"/>
            <a:ext cx="8164092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ప్రార్ధించెద యేసు రాజా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నిన్నే ప్రార్ధించెద (2)</a:t>
            </a:r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it-IT" dirty="0"/>
              <a:t>Praardhincheda Yesu Raajaa</a:t>
            </a:r>
          </a:p>
          <a:p>
            <a:pPr marL="0" indent="0">
              <a:buNone/>
            </a:pPr>
            <a:r>
              <a:rPr lang="it-IT" dirty="0"/>
              <a:t>Ninne Praardhincheda 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6080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5033" y="1548958"/>
            <a:ext cx="9131243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ప్రార్ధించెద ప్రార్ధించెద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ప్రార్ధించెదా ఆ ఆ ఆ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…</a:t>
            </a:r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it-IT" dirty="0"/>
              <a:t>Praardhincheda Praardhincheda </a:t>
            </a:r>
          </a:p>
          <a:p>
            <a:pPr marL="0" indent="0">
              <a:buNone/>
            </a:pPr>
            <a:r>
              <a:rPr lang="it-IT" dirty="0"/>
              <a:t>Praardhinchedaa Aa.. Aa.. Aa..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5078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8657" y="907125"/>
            <a:ext cx="9192790" cy="505406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ప్రార్ధించెద ప్రార్ధించెద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ప్రాణమున్నంతవరకు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నే మట్టిలో చేరే వరకు</a:t>
            </a:r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it-IT" dirty="0"/>
              <a:t>Praardhincheda Praardhincheda </a:t>
            </a:r>
          </a:p>
          <a:p>
            <a:pPr marL="0" indent="0">
              <a:buNone/>
            </a:pPr>
            <a:r>
              <a:rPr lang="it-IT" dirty="0"/>
              <a:t>Praanamunnantha Varaku</a:t>
            </a:r>
          </a:p>
          <a:p>
            <a:pPr marL="0" indent="0">
              <a:buNone/>
            </a:pPr>
            <a:r>
              <a:rPr lang="it-IT" dirty="0"/>
              <a:t>Ne Mattilo Chere Varaku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128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0013" y="1548958"/>
            <a:ext cx="8744382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నా ప్రాణమున్నంతవరకు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నే మహిమలో చేరే వరకు</a:t>
            </a:r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Naa Praanamunnantha Varaku</a:t>
            </a:r>
          </a:p>
          <a:p>
            <a:pPr marL="0" indent="0">
              <a:buNone/>
            </a:pPr>
            <a:r>
              <a:rPr lang="fi-FI" dirty="0"/>
              <a:t>Ne Mahimalo Chere Varaku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8792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62528" y="1548958"/>
            <a:ext cx="7073843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సేవించెద యేసు రాజా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నిన్నే సేవించెద (2)</a:t>
            </a:r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it-IT" dirty="0"/>
              <a:t>Sevincheda Yesu Raajaa</a:t>
            </a:r>
          </a:p>
          <a:p>
            <a:pPr marL="0" indent="0">
              <a:buNone/>
            </a:pPr>
            <a:r>
              <a:rPr lang="it-IT" dirty="0"/>
              <a:t>Ninne Sevincheda 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9533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25135" y="1548958"/>
            <a:ext cx="7750852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సేవించెద సేవించెద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సేవించెదా ఆ ఆ ఆ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…</a:t>
            </a:r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it-IT" dirty="0"/>
              <a:t>Sevincheda Sevincheda </a:t>
            </a:r>
          </a:p>
          <a:p>
            <a:pPr marL="0" indent="0">
              <a:buNone/>
            </a:pPr>
            <a:r>
              <a:rPr lang="it-IT" dirty="0"/>
              <a:t>Sevinchedaa Aa.. Aa.. Aa..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8032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42723" y="907125"/>
            <a:ext cx="7531043" cy="505406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సేవించెద సేవించెద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ప్రాణమున్నంతవరకు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నే మట్టిలో చేరే వరకు</a:t>
            </a:r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it-IT" dirty="0"/>
              <a:t>Sevincheda Sevincheda </a:t>
            </a:r>
          </a:p>
          <a:p>
            <a:pPr marL="0" indent="0">
              <a:buNone/>
            </a:pPr>
            <a:r>
              <a:rPr lang="it-IT" dirty="0"/>
              <a:t>Praanamunnantha Varaku</a:t>
            </a:r>
          </a:p>
          <a:p>
            <a:pPr marL="0" indent="0">
              <a:buNone/>
            </a:pPr>
            <a:r>
              <a:rPr lang="it-IT" dirty="0"/>
              <a:t>Ne Mattilo Chere Varaku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2453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0013" y="1548958"/>
            <a:ext cx="8744382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నా ప్రాణమున్నంతవరకు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నే మహిమలో చేరే వరకు</a:t>
            </a:r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Naa Praanamunnantha Varaku</a:t>
            </a:r>
          </a:p>
          <a:p>
            <a:pPr marL="0" indent="0">
              <a:buNone/>
            </a:pPr>
            <a:r>
              <a:rPr lang="fi-FI" dirty="0"/>
              <a:t>Ne Mahimalo Chere Varaku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419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0640" y="1548958"/>
            <a:ext cx="7372780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జీవించెద యేసు రాజా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నీకై జీవించెద (2)</a:t>
            </a:r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it-IT" dirty="0"/>
              <a:t>Jeevincheda Yesu Raajaa</a:t>
            </a:r>
          </a:p>
          <a:p>
            <a:pPr marL="0" indent="0">
              <a:buNone/>
            </a:pPr>
            <a:r>
              <a:rPr lang="it-IT" dirty="0"/>
              <a:t>Neekai Jeevincheda 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7523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87742" y="1548958"/>
            <a:ext cx="8076165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జీవించెద జీవించెద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జీవించెదా ఆ ఆ ఆ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…</a:t>
            </a:r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it-IT" dirty="0"/>
              <a:t>Jeevincheda Jeevincheda </a:t>
            </a:r>
          </a:p>
          <a:p>
            <a:pPr marL="0" indent="0">
              <a:buNone/>
            </a:pPr>
            <a:r>
              <a:rPr lang="it-IT" dirty="0"/>
              <a:t>Jeevinchedaa Aa.. Aa.. Aa..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6196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42723" y="907125"/>
            <a:ext cx="7531043" cy="505406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జీవించెద జీవించెద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ప్రాణమున్నంతవరకు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నే మట్టిలో చేరే వరకు</a:t>
            </a:r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it-IT" dirty="0"/>
              <a:t>Jeevincheda Jeevincheda </a:t>
            </a:r>
          </a:p>
          <a:p>
            <a:pPr marL="0" indent="0">
              <a:buNone/>
            </a:pPr>
            <a:r>
              <a:rPr lang="it-IT" dirty="0"/>
              <a:t>Praanamunnantha Varaku</a:t>
            </a:r>
          </a:p>
          <a:p>
            <a:pPr marL="0" indent="0">
              <a:buNone/>
            </a:pPr>
            <a:r>
              <a:rPr lang="it-IT" dirty="0"/>
              <a:t>Ne Mattilo Chere Varaku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3285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0013" y="1548958"/>
            <a:ext cx="8946602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నా ప్రాణమున్నంతవరకు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నే మహిమలో చేరే వరకు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</a:t>
            </a:r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Naa Praanamunnantha Varaku</a:t>
            </a:r>
          </a:p>
          <a:p>
            <a:pPr marL="0" indent="0">
              <a:buNone/>
            </a:pPr>
            <a:r>
              <a:rPr lang="fi-FI" dirty="0"/>
              <a:t>Ne Mahimalo Chere Varaku (2)</a:t>
            </a: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			</a:t>
            </a:r>
            <a:r>
              <a:rPr lang="fi-FI" b="1" dirty="0">
                <a:ea typeface="Verdana" panose="020B0604030504040204" pitchFamily="34" charset="0"/>
              </a:rPr>
              <a:t>*******</a:t>
            </a:r>
            <a:endParaRPr lang="en-US" b="1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31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2800</TotalTime>
  <Words>328</Words>
  <Application>Microsoft Office PowerPoint</Application>
  <PresentationFormat>Widescreen</PresentationFormat>
  <Paragraphs>133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Gautami</vt:lpstr>
      <vt:lpstr>Verdana</vt:lpstr>
      <vt:lpstr>Office Theme</vt:lpstr>
      <vt:lpstr>Premincheda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Kranthi Chepuri (Wipro Ltd.)</dc:creator>
  <cp:lastModifiedBy>Kranthi Chepuri (Annik Inc)</cp:lastModifiedBy>
  <cp:revision>491</cp:revision>
  <dcterms:created xsi:type="dcterms:W3CDTF">2014-12-24T20:07:30Z</dcterms:created>
  <dcterms:modified xsi:type="dcterms:W3CDTF">2017-11-12T08:36:48Z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42aa342-8706-4288-bd11-ebb85995028c_Enabled">
    <vt:lpwstr>True</vt:lpwstr>
  </property>
  <property fmtid="{D5CDD505-2E9C-101B-9397-08002B2CF9AE}" pid="3" name="MSIP_Label_f42aa342-8706-4288-bd11-ebb85995028c_SiteId">
    <vt:lpwstr>72f988bf-86f1-41af-91ab-2d7cd011db47</vt:lpwstr>
  </property>
  <property fmtid="{D5CDD505-2E9C-101B-9397-08002B2CF9AE}" pid="4" name="MSIP_Label_f42aa342-8706-4288-bd11-ebb85995028c_Owner">
    <vt:lpwstr>v-krakum@microsoft.com</vt:lpwstr>
  </property>
  <property fmtid="{D5CDD505-2E9C-101B-9397-08002B2CF9AE}" pid="5" name="MSIP_Label_f42aa342-8706-4288-bd11-ebb85995028c_SetDate">
    <vt:lpwstr>2017-11-12T08:12:56.6412708Z</vt:lpwstr>
  </property>
  <property fmtid="{D5CDD505-2E9C-101B-9397-08002B2CF9AE}" pid="6" name="MSIP_Label_f42aa342-8706-4288-bd11-ebb85995028c_Name">
    <vt:lpwstr>General</vt:lpwstr>
  </property>
  <property fmtid="{D5CDD505-2E9C-101B-9397-08002B2CF9AE}" pid="7" name="MSIP_Label_f42aa342-8706-4288-bd11-ebb85995028c_Application">
    <vt:lpwstr>Microsoft Azure Information Protection</vt:lpwstr>
  </property>
  <property fmtid="{D5CDD505-2E9C-101B-9397-08002B2CF9AE}" pid="8" name="MSIP_Label_f42aa342-8706-4288-bd11-ebb85995028c_Extended_MSFT_Method">
    <vt:lpwstr>Automatic</vt:lpwstr>
  </property>
  <property fmtid="{D5CDD505-2E9C-101B-9397-08002B2CF9AE}" pid="9" name="Sensitivity">
    <vt:lpwstr>General</vt:lpwstr>
  </property>
</Properties>
</file>