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52" r:id="rId2"/>
    <p:sldId id="836" r:id="rId3"/>
    <p:sldId id="853" r:id="rId4"/>
    <p:sldId id="856" r:id="rId5"/>
    <p:sldId id="857" r:id="rId6"/>
    <p:sldId id="860" r:id="rId7"/>
    <p:sldId id="861" r:id="rId8"/>
    <p:sldId id="862" r:id="rId9"/>
    <p:sldId id="863" r:id="rId10"/>
    <p:sldId id="864" r:id="rId11"/>
    <p:sldId id="865" r:id="rId12"/>
    <p:sldId id="866" r:id="rId13"/>
    <p:sldId id="867" r:id="rId14"/>
    <p:sldId id="868" r:id="rId15"/>
    <p:sldId id="8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Shaashwatha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mainadi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784" y="1493491"/>
            <a:ext cx="945200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శాశ్వతమైనది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 నాయెడ చూపిన కృప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Shaashwathamainadi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Neevu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Yeda</a:t>
            </a:r>
            <a:r>
              <a:rPr lang="en-US" dirty="0"/>
              <a:t> </a:t>
            </a:r>
            <a:r>
              <a:rPr lang="en-US" dirty="0" err="1"/>
              <a:t>Choopina</a:t>
            </a:r>
            <a:r>
              <a:rPr lang="en-US" dirty="0"/>
              <a:t> Krupa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331" y="1493491"/>
            <a:ext cx="1131517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అనుక్షణం నను కనుపాపవలె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కాచిన కృప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Anukshanam</a:t>
            </a:r>
            <a:r>
              <a:rPr lang="en-US" dirty="0"/>
              <a:t> </a:t>
            </a:r>
            <a:r>
              <a:rPr lang="en-US" dirty="0" err="1"/>
              <a:t>Nanu</a:t>
            </a:r>
            <a:r>
              <a:rPr lang="en-US" dirty="0"/>
              <a:t> </a:t>
            </a:r>
            <a:r>
              <a:rPr lang="en-US" dirty="0" err="1"/>
              <a:t>Kanupaapa</a:t>
            </a:r>
            <a:r>
              <a:rPr lang="en-US" dirty="0"/>
              <a:t> Vale (2)</a:t>
            </a:r>
          </a:p>
          <a:p>
            <a:pPr marL="0" indent="0">
              <a:buNone/>
            </a:pPr>
            <a:r>
              <a:rPr lang="en-US" dirty="0" err="1"/>
              <a:t>Kaachina</a:t>
            </a:r>
            <a:r>
              <a:rPr lang="en-US" dirty="0"/>
              <a:t> Krupa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82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784" y="1493491"/>
            <a:ext cx="945200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శాశ్వతమైనది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 నాయెడ చూపిన కృప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Shaashwathamainadi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Neevu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Yeda</a:t>
            </a:r>
            <a:r>
              <a:rPr lang="en-US" dirty="0"/>
              <a:t> </a:t>
            </a:r>
            <a:r>
              <a:rPr lang="en-US" dirty="0" err="1"/>
              <a:t>Choopina</a:t>
            </a:r>
            <a:r>
              <a:rPr lang="en-US" dirty="0"/>
              <a:t> Krupa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40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0549" y="1493491"/>
            <a:ext cx="946526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నీకు బహుదూరమైన నన్ను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చేరదీసిన నా తండ్రివి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Neeku</a:t>
            </a:r>
            <a:r>
              <a:rPr lang="en-US" dirty="0"/>
              <a:t> Bahu </a:t>
            </a:r>
            <a:r>
              <a:rPr lang="en-US" dirty="0" err="1"/>
              <a:t>Dooramaina</a:t>
            </a:r>
            <a:r>
              <a:rPr lang="en-US" dirty="0"/>
              <a:t> </a:t>
            </a:r>
            <a:r>
              <a:rPr lang="en-US" dirty="0" err="1"/>
              <a:t>Nannu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Chera</a:t>
            </a:r>
            <a:r>
              <a:rPr lang="en-US" dirty="0"/>
              <a:t> </a:t>
            </a:r>
            <a:r>
              <a:rPr lang="en-US" dirty="0" err="1"/>
              <a:t>Deesina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Thandrivi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3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0549" y="1493491"/>
            <a:ext cx="929298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నిత్య సుఖశాంతియే నాకు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నీదు కౌగిలిలో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Nithya</a:t>
            </a:r>
            <a:r>
              <a:rPr lang="en-US" dirty="0"/>
              <a:t> </a:t>
            </a:r>
            <a:r>
              <a:rPr lang="en-US" dirty="0" err="1"/>
              <a:t>Sukha</a:t>
            </a:r>
            <a:r>
              <a:rPr lang="en-US" dirty="0"/>
              <a:t> </a:t>
            </a:r>
            <a:r>
              <a:rPr lang="en-US" dirty="0" err="1"/>
              <a:t>Shaanthiye</a:t>
            </a:r>
            <a:r>
              <a:rPr lang="en-US" dirty="0"/>
              <a:t> </a:t>
            </a:r>
            <a:r>
              <a:rPr lang="en-US" dirty="0" err="1"/>
              <a:t>Naaku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Needu</a:t>
            </a:r>
            <a:r>
              <a:rPr lang="en-US" dirty="0"/>
              <a:t> </a:t>
            </a:r>
            <a:r>
              <a:rPr lang="en-US" dirty="0" err="1"/>
              <a:t>Kougililo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06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784" y="1493491"/>
            <a:ext cx="945200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శాశ్వతమైనది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 నాయెడ చూపిన కృప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Shaashwathamainadi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Neevu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Yeda</a:t>
            </a:r>
            <a:r>
              <a:rPr lang="en-US" dirty="0"/>
              <a:t> </a:t>
            </a:r>
            <a:r>
              <a:rPr lang="en-US" dirty="0" err="1"/>
              <a:t>Choopina</a:t>
            </a:r>
            <a:r>
              <a:rPr lang="en-US" dirty="0"/>
              <a:t> Krupa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77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81" y="1493491"/>
            <a:ext cx="1000859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తల్లి తన బిడ్డలను మరచినా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నేను మరువలేనంటివే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Thalli Thana </a:t>
            </a:r>
            <a:r>
              <a:rPr lang="en-US" dirty="0" err="1"/>
              <a:t>Biddalanu</a:t>
            </a:r>
            <a:r>
              <a:rPr lang="en-US" dirty="0"/>
              <a:t> </a:t>
            </a:r>
            <a:r>
              <a:rPr lang="en-US" dirty="0" err="1"/>
              <a:t>Marachinaa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Nenu</a:t>
            </a:r>
            <a:r>
              <a:rPr lang="en-US" dirty="0"/>
              <a:t> </a:t>
            </a:r>
            <a:r>
              <a:rPr lang="en-US" dirty="0" err="1"/>
              <a:t>Maruvalenantive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71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0549" y="1493491"/>
            <a:ext cx="929298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నీదు ముఖకాంతియే నన్ను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ఆదరించేనులే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Needu</a:t>
            </a:r>
            <a:r>
              <a:rPr lang="en-US" dirty="0"/>
              <a:t> </a:t>
            </a:r>
            <a:r>
              <a:rPr lang="en-US" dirty="0" err="1"/>
              <a:t>Mukha</a:t>
            </a:r>
            <a:r>
              <a:rPr lang="en-US" dirty="0"/>
              <a:t> </a:t>
            </a:r>
            <a:r>
              <a:rPr lang="en-US" dirty="0" err="1"/>
              <a:t>Kaanthiye</a:t>
            </a:r>
            <a:r>
              <a:rPr lang="en-US" dirty="0"/>
              <a:t> </a:t>
            </a:r>
            <a:r>
              <a:rPr lang="en-US" dirty="0" err="1"/>
              <a:t>Nannu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Aadarinchenule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31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784" y="1493491"/>
            <a:ext cx="945200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శాశ్వతమైనది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 నాయెడ చూపిన కృప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Shaashwathamainadi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Neevu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Yeda</a:t>
            </a:r>
            <a:r>
              <a:rPr lang="en-US" dirty="0"/>
              <a:t> </a:t>
            </a:r>
            <a:r>
              <a:rPr lang="en-US" dirty="0" err="1"/>
              <a:t>Choopina</a:t>
            </a:r>
            <a:r>
              <a:rPr lang="en-US" dirty="0"/>
              <a:t> Krupa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21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7387" y="1493491"/>
            <a:ext cx="786174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పర్వతములు తొలగిననూ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మెట్టలు తత్తరిల్లినా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Parvathamulu</a:t>
            </a:r>
            <a:r>
              <a:rPr lang="en-US" dirty="0"/>
              <a:t> </a:t>
            </a:r>
            <a:r>
              <a:rPr lang="en-US" dirty="0" err="1"/>
              <a:t>Tholaginanu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Mettalu</a:t>
            </a:r>
            <a:r>
              <a:rPr lang="en-US" dirty="0"/>
              <a:t> </a:t>
            </a:r>
            <a:r>
              <a:rPr lang="en-US" dirty="0" err="1"/>
              <a:t>Thattharillinaa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878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642" y="1493491"/>
            <a:ext cx="775572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కృప నిను వీడదని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అభయమిచ్చితివే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Naa</a:t>
            </a:r>
            <a:r>
              <a:rPr lang="en-US" dirty="0"/>
              <a:t> Krupa </a:t>
            </a:r>
            <a:r>
              <a:rPr lang="en-US" dirty="0" err="1"/>
              <a:t>Ninu</a:t>
            </a:r>
            <a:r>
              <a:rPr lang="en-US" dirty="0"/>
              <a:t> </a:t>
            </a:r>
            <a:r>
              <a:rPr lang="en-US" dirty="0" err="1"/>
              <a:t>Veedadani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Abhayamichchithive</a:t>
            </a:r>
            <a:r>
              <a:rPr lang="en-US" dirty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36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784" y="1493491"/>
            <a:ext cx="945200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శాశ్వతమైనది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 నాయెడ చూపిన కృప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Shaashwathamainadi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Neevu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Yeda</a:t>
            </a:r>
            <a:r>
              <a:rPr lang="en-US" dirty="0"/>
              <a:t> </a:t>
            </a:r>
            <a:r>
              <a:rPr lang="en-US" dirty="0" err="1"/>
              <a:t>Choopina</a:t>
            </a:r>
            <a:r>
              <a:rPr lang="en-US" dirty="0"/>
              <a:t> Krupa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04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331" y="1493491"/>
            <a:ext cx="1131517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అనుక్షణం నను కనుపాపవలె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కాచిన కృప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Anukshanam</a:t>
            </a:r>
            <a:r>
              <a:rPr lang="en-US" dirty="0"/>
              <a:t> </a:t>
            </a:r>
            <a:r>
              <a:rPr lang="en-US" dirty="0" err="1"/>
              <a:t>Nanu</a:t>
            </a:r>
            <a:r>
              <a:rPr lang="en-US" dirty="0"/>
              <a:t> </a:t>
            </a:r>
            <a:r>
              <a:rPr lang="en-US" dirty="0" err="1"/>
              <a:t>Kanupaapa</a:t>
            </a:r>
            <a:r>
              <a:rPr lang="en-US" dirty="0"/>
              <a:t> Vale (2)</a:t>
            </a:r>
          </a:p>
          <a:p>
            <a:pPr marL="0" indent="0">
              <a:buNone/>
            </a:pPr>
            <a:r>
              <a:rPr lang="en-US" dirty="0" err="1"/>
              <a:t>Kaachina</a:t>
            </a:r>
            <a:r>
              <a:rPr lang="en-US" dirty="0"/>
              <a:t> Krupa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06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784" y="1493491"/>
            <a:ext cx="945200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శాశ్వతమైనది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 నాయెడ చూపిన కృప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Shaashwathamainadi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Neevu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Yeda</a:t>
            </a:r>
            <a:r>
              <a:rPr lang="en-US" dirty="0"/>
              <a:t> </a:t>
            </a:r>
            <a:r>
              <a:rPr lang="en-US" dirty="0" err="1"/>
              <a:t>Choopina</a:t>
            </a:r>
            <a:r>
              <a:rPr lang="en-US" dirty="0"/>
              <a:t> Krupa</a:t>
            </a:r>
          </a:p>
          <a:p>
            <a:pPr marL="0" indent="0">
              <a:buNone/>
            </a:pPr>
            <a:r>
              <a:rPr lang="en-US" dirty="0">
                <a:ea typeface="Verdana" panose="020B0604030504040204" pitchFamily="34" charset="0"/>
              </a:rPr>
              <a:t>			  </a:t>
            </a:r>
            <a:r>
              <a:rPr lang="en-US" b="1" dirty="0">
                <a:ea typeface="Verdana" panose="020B0604030504040204" pitchFamily="34" charset="0"/>
              </a:rPr>
              <a:t>*******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81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2744</TotalTime>
  <Words>201</Words>
  <Application>Microsoft Office PowerPoint</Application>
  <PresentationFormat>Widescreen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Gautami</vt:lpstr>
      <vt:lpstr>Verdana</vt:lpstr>
      <vt:lpstr>Office Theme</vt:lpstr>
      <vt:lpstr>Shaashwatha mainadi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485</cp:revision>
  <dcterms:created xsi:type="dcterms:W3CDTF">2014-12-24T20:07:30Z</dcterms:created>
  <dcterms:modified xsi:type="dcterms:W3CDTF">2017-03-05T18:32:07Z</dcterms:modified>
</cp:coreProperties>
</file>