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53" r:id="rId2"/>
    <p:sldId id="836" r:id="rId3"/>
    <p:sldId id="858" r:id="rId4"/>
    <p:sldId id="860" r:id="rId5"/>
    <p:sldId id="863" r:id="rId6"/>
    <p:sldId id="861" r:id="rId7"/>
    <p:sldId id="862" r:id="rId8"/>
    <p:sldId id="864" r:id="rId9"/>
    <p:sldId id="865" r:id="rId10"/>
    <p:sldId id="866" r:id="rId11"/>
    <p:sldId id="867" r:id="rId12"/>
    <p:sldId id="868" r:id="rId13"/>
    <p:sldId id="869" r:id="rId14"/>
    <p:sldId id="870" r:id="rId15"/>
    <p:sldId id="871" r:id="rId16"/>
    <p:sldId id="872" r:id="rId17"/>
    <p:sldId id="873" r:id="rId18"/>
    <p:sldId id="874" r:id="rId19"/>
    <p:sldId id="875" r:id="rId20"/>
    <p:sldId id="876" r:id="rId21"/>
    <p:sldId id="877" r:id="rId22"/>
    <p:sldId id="878" r:id="rId23"/>
    <p:sldId id="87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19950E-C96C-4B4B-B43F-9FE1D668B52E}" v="8" dt="2021-12-17T20:33:04.6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223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anthi Chepuri" userId="84f61685-cb88-41b1-aec5-4e51e2317a73" providerId="ADAL" clId="{F619950E-C96C-4B4B-B43F-9FE1D668B52E}"/>
    <pc:docChg chg="addSld delSld modSld">
      <pc:chgData name="Kranthi Chepuri" userId="84f61685-cb88-41b1-aec5-4e51e2317a73" providerId="ADAL" clId="{F619950E-C96C-4B4B-B43F-9FE1D668B52E}" dt="2021-12-17T20:33:15.588" v="198" actId="20577"/>
      <pc:docMkLst>
        <pc:docMk/>
      </pc:docMkLst>
      <pc:sldChg chg="modSp mod">
        <pc:chgData name="Kranthi Chepuri" userId="84f61685-cb88-41b1-aec5-4e51e2317a73" providerId="ADAL" clId="{F619950E-C96C-4B4B-B43F-9FE1D668B52E}" dt="2021-12-17T20:28:27.244" v="100" actId="1076"/>
        <pc:sldMkLst>
          <pc:docMk/>
          <pc:sldMk cId="3622123889" sldId="836"/>
        </pc:sldMkLst>
        <pc:spChg chg="mod">
          <ac:chgData name="Kranthi Chepuri" userId="84f61685-cb88-41b1-aec5-4e51e2317a73" providerId="ADAL" clId="{F619950E-C96C-4B4B-B43F-9FE1D668B52E}" dt="2021-12-17T20:28:27.244" v="100" actId="1076"/>
          <ac:spMkLst>
            <pc:docMk/>
            <pc:sldMk cId="3622123889" sldId="836"/>
            <ac:spMk id="3" creationId="{00000000-0000-0000-0000-000000000000}"/>
          </ac:spMkLst>
        </pc:spChg>
      </pc:sldChg>
      <pc:sldChg chg="modSp mod">
        <pc:chgData name="Kranthi Chepuri" userId="84f61685-cb88-41b1-aec5-4e51e2317a73" providerId="ADAL" clId="{F619950E-C96C-4B4B-B43F-9FE1D668B52E}" dt="2021-12-17T20:22:37.486" v="16" actId="20577"/>
        <pc:sldMkLst>
          <pc:docMk/>
          <pc:sldMk cId="1972424255" sldId="853"/>
        </pc:sldMkLst>
        <pc:spChg chg="mod">
          <ac:chgData name="Kranthi Chepuri" userId="84f61685-cb88-41b1-aec5-4e51e2317a73" providerId="ADAL" clId="{F619950E-C96C-4B4B-B43F-9FE1D668B52E}" dt="2021-12-17T20:22:37.486" v="16" actId="20577"/>
          <ac:spMkLst>
            <pc:docMk/>
            <pc:sldMk cId="1972424255" sldId="853"/>
            <ac:spMk id="2" creationId="{00000000-0000-0000-0000-000000000000}"/>
          </ac:spMkLst>
        </pc:spChg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1657295522" sldId="854"/>
        </pc:sldMkLst>
      </pc:sldChg>
      <pc:sldChg chg="add del">
        <pc:chgData name="Kranthi Chepuri" userId="84f61685-cb88-41b1-aec5-4e51e2317a73" providerId="ADAL" clId="{F619950E-C96C-4B4B-B43F-9FE1D668B52E}" dt="2021-12-17T20:24:18.037" v="42" actId="47"/>
        <pc:sldMkLst>
          <pc:docMk/>
          <pc:sldMk cId="3329002397" sldId="854"/>
        </pc:sldMkLst>
      </pc:sldChg>
      <pc:sldChg chg="modSp add del mod">
        <pc:chgData name="Kranthi Chepuri" userId="84f61685-cb88-41b1-aec5-4e51e2317a73" providerId="ADAL" clId="{F619950E-C96C-4B4B-B43F-9FE1D668B52E}" dt="2021-12-17T20:28:29.143" v="101" actId="47"/>
        <pc:sldMkLst>
          <pc:docMk/>
          <pc:sldMk cId="417023743" sldId="855"/>
        </pc:sldMkLst>
        <pc:spChg chg="mod">
          <ac:chgData name="Kranthi Chepuri" userId="84f61685-cb88-41b1-aec5-4e51e2317a73" providerId="ADAL" clId="{F619950E-C96C-4B4B-B43F-9FE1D668B52E}" dt="2021-12-17T20:28:02.709" v="87" actId="21"/>
          <ac:spMkLst>
            <pc:docMk/>
            <pc:sldMk cId="417023743" sldId="855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1600263917" sldId="855"/>
        </pc:sldMkLst>
      </pc:sldChg>
      <pc:sldChg chg="add del">
        <pc:chgData name="Kranthi Chepuri" userId="84f61685-cb88-41b1-aec5-4e51e2317a73" providerId="ADAL" clId="{F619950E-C96C-4B4B-B43F-9FE1D668B52E}" dt="2021-12-17T20:28:31.637" v="102" actId="47"/>
        <pc:sldMkLst>
          <pc:docMk/>
          <pc:sldMk cId="325949638" sldId="856"/>
        </pc:sldMkLst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1263256180" sldId="856"/>
        </pc:sldMkLst>
      </pc:sldChg>
      <pc:sldChg chg="add del replId">
        <pc:chgData name="Kranthi Chepuri" userId="84f61685-cb88-41b1-aec5-4e51e2317a73" providerId="ADAL" clId="{F619950E-C96C-4B4B-B43F-9FE1D668B52E}" dt="2021-12-17T20:28:31.637" v="102" actId="47"/>
        <pc:sldMkLst>
          <pc:docMk/>
          <pc:sldMk cId="1403000457" sldId="857"/>
        </pc:sldMkLst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1647178120" sldId="857"/>
        </pc:sldMkLst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2716517468" sldId="858"/>
        </pc:sldMkLst>
      </pc:sldChg>
      <pc:sldChg chg="modSp add mod">
        <pc:chgData name="Kranthi Chepuri" userId="84f61685-cb88-41b1-aec5-4e51e2317a73" providerId="ADAL" clId="{F619950E-C96C-4B4B-B43F-9FE1D668B52E}" dt="2021-12-17T20:29:19.977" v="120" actId="1076"/>
        <pc:sldMkLst>
          <pc:docMk/>
          <pc:sldMk cId="3123314430" sldId="858"/>
        </pc:sldMkLst>
        <pc:spChg chg="mod">
          <ac:chgData name="Kranthi Chepuri" userId="84f61685-cb88-41b1-aec5-4e51e2317a73" providerId="ADAL" clId="{F619950E-C96C-4B4B-B43F-9FE1D668B52E}" dt="2021-12-17T20:29:19.977" v="120" actId="1076"/>
          <ac:spMkLst>
            <pc:docMk/>
            <pc:sldMk cId="3123314430" sldId="858"/>
            <ac:spMk id="3" creationId="{00000000-0000-0000-0000-000000000000}"/>
          </ac:spMkLst>
        </pc:spChg>
      </pc:sldChg>
      <pc:sldChg chg="modSp add del mod">
        <pc:chgData name="Kranthi Chepuri" userId="84f61685-cb88-41b1-aec5-4e51e2317a73" providerId="ADAL" clId="{F619950E-C96C-4B4B-B43F-9FE1D668B52E}" dt="2021-12-17T20:29:21.846" v="121" actId="47"/>
        <pc:sldMkLst>
          <pc:docMk/>
          <pc:sldMk cId="488925407" sldId="859"/>
        </pc:sldMkLst>
        <pc:spChg chg="mod">
          <ac:chgData name="Kranthi Chepuri" userId="84f61685-cb88-41b1-aec5-4e51e2317a73" providerId="ADAL" clId="{F619950E-C96C-4B4B-B43F-9FE1D668B52E}" dt="2021-12-17T20:29:07.313" v="115" actId="21"/>
          <ac:spMkLst>
            <pc:docMk/>
            <pc:sldMk cId="488925407" sldId="859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1199297010" sldId="859"/>
        </pc:sldMkLst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489711544" sldId="860"/>
        </pc:sldMkLst>
      </pc:sldChg>
      <pc:sldChg chg="modSp add mod">
        <pc:chgData name="Kranthi Chepuri" userId="84f61685-cb88-41b1-aec5-4e51e2317a73" providerId="ADAL" clId="{F619950E-C96C-4B4B-B43F-9FE1D668B52E}" dt="2021-12-17T20:25:57.468" v="70" actId="1076"/>
        <pc:sldMkLst>
          <pc:docMk/>
          <pc:sldMk cId="3010322237" sldId="860"/>
        </pc:sldMkLst>
        <pc:spChg chg="mod">
          <ac:chgData name="Kranthi Chepuri" userId="84f61685-cb88-41b1-aec5-4e51e2317a73" providerId="ADAL" clId="{F619950E-C96C-4B4B-B43F-9FE1D668B52E}" dt="2021-12-17T20:25:57.468" v="70" actId="1076"/>
          <ac:spMkLst>
            <pc:docMk/>
            <pc:sldMk cId="3010322237" sldId="860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2788911044" sldId="861"/>
        </pc:sldMkLst>
      </pc:sldChg>
      <pc:sldChg chg="modSp add mod">
        <pc:chgData name="Kranthi Chepuri" userId="84f61685-cb88-41b1-aec5-4e51e2317a73" providerId="ADAL" clId="{F619950E-C96C-4B4B-B43F-9FE1D668B52E}" dt="2021-12-17T20:27:33.027" v="77" actId="1076"/>
        <pc:sldMkLst>
          <pc:docMk/>
          <pc:sldMk cId="4178329621" sldId="861"/>
        </pc:sldMkLst>
        <pc:spChg chg="mod">
          <ac:chgData name="Kranthi Chepuri" userId="84f61685-cb88-41b1-aec5-4e51e2317a73" providerId="ADAL" clId="{F619950E-C96C-4B4B-B43F-9FE1D668B52E}" dt="2021-12-17T20:27:33.027" v="77" actId="1076"/>
          <ac:spMkLst>
            <pc:docMk/>
            <pc:sldMk cId="4178329621" sldId="861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F619950E-C96C-4B4B-B43F-9FE1D668B52E}" dt="2021-12-17T20:29:50.939" v="124"/>
        <pc:sldMkLst>
          <pc:docMk/>
          <pc:sldMk cId="1188997241" sldId="862"/>
        </pc:sldMkLst>
        <pc:spChg chg="mod">
          <ac:chgData name="Kranthi Chepuri" userId="84f61685-cb88-41b1-aec5-4e51e2317a73" providerId="ADAL" clId="{F619950E-C96C-4B4B-B43F-9FE1D668B52E}" dt="2021-12-17T20:29:50.939" v="124"/>
          <ac:spMkLst>
            <pc:docMk/>
            <pc:sldMk cId="1188997241" sldId="862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3929185739" sldId="862"/>
        </pc:sldMkLst>
      </pc:sldChg>
      <pc:sldChg chg="add">
        <pc:chgData name="Kranthi Chepuri" userId="84f61685-cb88-41b1-aec5-4e51e2317a73" providerId="ADAL" clId="{F619950E-C96C-4B4B-B43F-9FE1D668B52E}" dt="2021-12-17T20:29:28.557" v="122"/>
        <pc:sldMkLst>
          <pc:docMk/>
          <pc:sldMk cId="2913983562" sldId="863"/>
        </pc:sldMkLst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3561327631" sldId="863"/>
        </pc:sldMkLst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10797707" sldId="864"/>
        </pc:sldMkLst>
      </pc:sldChg>
      <pc:sldChg chg="add">
        <pc:chgData name="Kranthi Chepuri" userId="84f61685-cb88-41b1-aec5-4e51e2317a73" providerId="ADAL" clId="{F619950E-C96C-4B4B-B43F-9FE1D668B52E}" dt="2021-12-17T20:30:02.864" v="125" actId="2890"/>
        <pc:sldMkLst>
          <pc:docMk/>
          <pc:sldMk cId="1840602792" sldId="864"/>
        </pc:sldMkLst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323190877" sldId="865"/>
        </pc:sldMkLst>
      </pc:sldChg>
      <pc:sldChg chg="add replId">
        <pc:chgData name="Kranthi Chepuri" userId="84f61685-cb88-41b1-aec5-4e51e2317a73" providerId="ADAL" clId="{F619950E-C96C-4B4B-B43F-9FE1D668B52E}" dt="2021-12-17T20:30:02.864" v="125" actId="2890"/>
        <pc:sldMkLst>
          <pc:docMk/>
          <pc:sldMk cId="2504277782" sldId="865"/>
        </pc:sldMkLst>
      </pc:sldChg>
      <pc:sldChg chg="add">
        <pc:chgData name="Kranthi Chepuri" userId="84f61685-cb88-41b1-aec5-4e51e2317a73" providerId="ADAL" clId="{F619950E-C96C-4B4B-B43F-9FE1D668B52E}" dt="2021-12-17T20:30:08.312" v="126"/>
        <pc:sldMkLst>
          <pc:docMk/>
          <pc:sldMk cId="160397077" sldId="866"/>
        </pc:sldMkLst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4224894865" sldId="866"/>
        </pc:sldMkLst>
      </pc:sldChg>
      <pc:sldChg chg="modSp add mod">
        <pc:chgData name="Kranthi Chepuri" userId="84f61685-cb88-41b1-aec5-4e51e2317a73" providerId="ADAL" clId="{F619950E-C96C-4B4B-B43F-9FE1D668B52E}" dt="2021-12-17T20:30:42.798" v="132" actId="1076"/>
        <pc:sldMkLst>
          <pc:docMk/>
          <pc:sldMk cId="765362921" sldId="867"/>
        </pc:sldMkLst>
        <pc:spChg chg="mod">
          <ac:chgData name="Kranthi Chepuri" userId="84f61685-cb88-41b1-aec5-4e51e2317a73" providerId="ADAL" clId="{F619950E-C96C-4B4B-B43F-9FE1D668B52E}" dt="2021-12-17T20:30:42.798" v="132" actId="1076"/>
          <ac:spMkLst>
            <pc:docMk/>
            <pc:sldMk cId="765362921" sldId="867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4236241064" sldId="867"/>
        </pc:sldMkLst>
      </pc:sldChg>
      <pc:sldChg chg="modSp add mod">
        <pc:chgData name="Kranthi Chepuri" userId="84f61685-cb88-41b1-aec5-4e51e2317a73" providerId="ADAL" clId="{F619950E-C96C-4B4B-B43F-9FE1D668B52E}" dt="2021-12-17T20:31:10.162" v="137" actId="1076"/>
        <pc:sldMkLst>
          <pc:docMk/>
          <pc:sldMk cId="1471032167" sldId="868"/>
        </pc:sldMkLst>
        <pc:spChg chg="mod">
          <ac:chgData name="Kranthi Chepuri" userId="84f61685-cb88-41b1-aec5-4e51e2317a73" providerId="ADAL" clId="{F619950E-C96C-4B4B-B43F-9FE1D668B52E}" dt="2021-12-17T20:31:10.162" v="137" actId="1076"/>
          <ac:spMkLst>
            <pc:docMk/>
            <pc:sldMk cId="1471032167" sldId="868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2126879370" sldId="868"/>
        </pc:sldMkLst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682469853" sldId="869"/>
        </pc:sldMkLst>
      </pc:sldChg>
      <pc:sldChg chg="add">
        <pc:chgData name="Kranthi Chepuri" userId="84f61685-cb88-41b1-aec5-4e51e2317a73" providerId="ADAL" clId="{F619950E-C96C-4B4B-B43F-9FE1D668B52E}" dt="2021-12-17T20:31:15.603" v="138" actId="2890"/>
        <pc:sldMkLst>
          <pc:docMk/>
          <pc:sldMk cId="874602909" sldId="869"/>
        </pc:sldMkLst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1808786421" sldId="870"/>
        </pc:sldMkLst>
      </pc:sldChg>
      <pc:sldChg chg="add replId">
        <pc:chgData name="Kranthi Chepuri" userId="84f61685-cb88-41b1-aec5-4e51e2317a73" providerId="ADAL" clId="{F619950E-C96C-4B4B-B43F-9FE1D668B52E}" dt="2021-12-17T20:31:15.603" v="138" actId="2890"/>
        <pc:sldMkLst>
          <pc:docMk/>
          <pc:sldMk cId="2609964283" sldId="870"/>
        </pc:sldMkLst>
      </pc:sldChg>
      <pc:sldChg chg="add">
        <pc:chgData name="Kranthi Chepuri" userId="84f61685-cb88-41b1-aec5-4e51e2317a73" providerId="ADAL" clId="{F619950E-C96C-4B4B-B43F-9FE1D668B52E}" dt="2021-12-17T20:31:20.037" v="139"/>
        <pc:sldMkLst>
          <pc:docMk/>
          <pc:sldMk cId="620527407" sldId="871"/>
        </pc:sldMkLst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3097466813" sldId="871"/>
        </pc:sldMkLst>
      </pc:sldChg>
      <pc:sldChg chg="del">
        <pc:chgData name="Kranthi Chepuri" userId="84f61685-cb88-41b1-aec5-4e51e2317a73" providerId="ADAL" clId="{F619950E-C96C-4B4B-B43F-9FE1D668B52E}" dt="2021-12-17T20:22:44.629" v="17" actId="47"/>
        <pc:sldMkLst>
          <pc:docMk/>
          <pc:sldMk cId="16935822" sldId="872"/>
        </pc:sldMkLst>
      </pc:sldChg>
      <pc:sldChg chg="modSp add mod">
        <pc:chgData name="Kranthi Chepuri" userId="84f61685-cb88-41b1-aec5-4e51e2317a73" providerId="ADAL" clId="{F619950E-C96C-4B4B-B43F-9FE1D668B52E}" dt="2021-12-17T20:32:00.618" v="147" actId="1076"/>
        <pc:sldMkLst>
          <pc:docMk/>
          <pc:sldMk cId="2351186739" sldId="872"/>
        </pc:sldMkLst>
        <pc:spChg chg="mod">
          <ac:chgData name="Kranthi Chepuri" userId="84f61685-cb88-41b1-aec5-4e51e2317a73" providerId="ADAL" clId="{F619950E-C96C-4B4B-B43F-9FE1D668B52E}" dt="2021-12-17T20:32:00.618" v="147" actId="1076"/>
          <ac:spMkLst>
            <pc:docMk/>
            <pc:sldMk cId="2351186739" sldId="872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F619950E-C96C-4B4B-B43F-9FE1D668B52E}" dt="2021-12-17T20:32:45.570" v="160" actId="1076"/>
        <pc:sldMkLst>
          <pc:docMk/>
          <pc:sldMk cId="2524261885" sldId="873"/>
        </pc:sldMkLst>
        <pc:spChg chg="mod">
          <ac:chgData name="Kranthi Chepuri" userId="84f61685-cb88-41b1-aec5-4e51e2317a73" providerId="ADAL" clId="{F619950E-C96C-4B4B-B43F-9FE1D668B52E}" dt="2021-12-17T20:32:45.570" v="160" actId="1076"/>
          <ac:spMkLst>
            <pc:docMk/>
            <pc:sldMk cId="2524261885" sldId="873"/>
            <ac:spMk id="3" creationId="{00000000-0000-0000-0000-000000000000}"/>
          </ac:spMkLst>
        </pc:spChg>
      </pc:sldChg>
      <pc:sldChg chg="add">
        <pc:chgData name="Kranthi Chepuri" userId="84f61685-cb88-41b1-aec5-4e51e2317a73" providerId="ADAL" clId="{F619950E-C96C-4B4B-B43F-9FE1D668B52E}" dt="2021-12-17T20:32:49.937" v="161" actId="2890"/>
        <pc:sldMkLst>
          <pc:docMk/>
          <pc:sldMk cId="4163554836" sldId="874"/>
        </pc:sldMkLst>
      </pc:sldChg>
      <pc:sldChg chg="add replId">
        <pc:chgData name="Kranthi Chepuri" userId="84f61685-cb88-41b1-aec5-4e51e2317a73" providerId="ADAL" clId="{F619950E-C96C-4B4B-B43F-9FE1D668B52E}" dt="2021-12-17T20:32:49.937" v="161" actId="2890"/>
        <pc:sldMkLst>
          <pc:docMk/>
          <pc:sldMk cId="269841944" sldId="875"/>
        </pc:sldMkLst>
      </pc:sldChg>
      <pc:sldChg chg="add">
        <pc:chgData name="Kranthi Chepuri" userId="84f61685-cb88-41b1-aec5-4e51e2317a73" providerId="ADAL" clId="{F619950E-C96C-4B4B-B43F-9FE1D668B52E}" dt="2021-12-17T20:32:56.201" v="162"/>
        <pc:sldMkLst>
          <pc:docMk/>
          <pc:sldMk cId="1817306580" sldId="876"/>
        </pc:sldMkLst>
      </pc:sldChg>
      <pc:sldChg chg="add">
        <pc:chgData name="Kranthi Chepuri" userId="84f61685-cb88-41b1-aec5-4e51e2317a73" providerId="ADAL" clId="{F619950E-C96C-4B4B-B43F-9FE1D668B52E}" dt="2021-12-17T20:33:04.646" v="163"/>
        <pc:sldMkLst>
          <pc:docMk/>
          <pc:sldMk cId="3247445217" sldId="877"/>
        </pc:sldMkLst>
      </pc:sldChg>
      <pc:sldChg chg="add">
        <pc:chgData name="Kranthi Chepuri" userId="84f61685-cb88-41b1-aec5-4e51e2317a73" providerId="ADAL" clId="{F619950E-C96C-4B4B-B43F-9FE1D668B52E}" dt="2021-12-17T20:33:04.646" v="163"/>
        <pc:sldMkLst>
          <pc:docMk/>
          <pc:sldMk cId="3987654606" sldId="878"/>
        </pc:sldMkLst>
      </pc:sldChg>
      <pc:sldChg chg="modSp add mod">
        <pc:chgData name="Kranthi Chepuri" userId="84f61685-cb88-41b1-aec5-4e51e2317a73" providerId="ADAL" clId="{F619950E-C96C-4B4B-B43F-9FE1D668B52E}" dt="2021-12-17T20:33:15.588" v="198" actId="20577"/>
        <pc:sldMkLst>
          <pc:docMk/>
          <pc:sldMk cId="2890271489" sldId="879"/>
        </pc:sldMkLst>
        <pc:spChg chg="mod">
          <ac:chgData name="Kranthi Chepuri" userId="84f61685-cb88-41b1-aec5-4e51e2317a73" providerId="ADAL" clId="{F619950E-C96C-4B4B-B43F-9FE1D668B52E}" dt="2021-12-17T20:33:15.588" v="198" actId="20577"/>
          <ac:spMkLst>
            <pc:docMk/>
            <pc:sldMk cId="2890271489" sldId="879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Thoorupu</a:t>
            </a: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Dikkuna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073" y="1625464"/>
            <a:ext cx="1041785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తూరుపు దిక్కున చుక్క బుట్టె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దూతలు పాటలు పాడ వచ్చె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Thoorupu</a:t>
            </a:r>
            <a:r>
              <a:rPr lang="en-US" dirty="0"/>
              <a:t> </a:t>
            </a:r>
            <a:r>
              <a:rPr lang="en-US" dirty="0" err="1"/>
              <a:t>Dikkuna</a:t>
            </a:r>
            <a:r>
              <a:rPr lang="en-US" dirty="0"/>
              <a:t> Chukka Butte</a:t>
            </a:r>
          </a:p>
          <a:p>
            <a:pPr marL="0" indent="0">
              <a:buNone/>
            </a:pPr>
            <a:r>
              <a:rPr lang="en-US" dirty="0" err="1"/>
              <a:t>Doothalu</a:t>
            </a:r>
            <a:r>
              <a:rPr lang="en-US" dirty="0"/>
              <a:t> </a:t>
            </a:r>
            <a:r>
              <a:rPr lang="en-US" dirty="0" err="1"/>
              <a:t>Paatalu</a:t>
            </a:r>
            <a:r>
              <a:rPr lang="en-US" dirty="0"/>
              <a:t> </a:t>
            </a:r>
            <a:r>
              <a:rPr lang="en-US" dirty="0" err="1"/>
              <a:t>Paada</a:t>
            </a:r>
            <a:r>
              <a:rPr lang="en-US" dirty="0"/>
              <a:t> </a:t>
            </a:r>
            <a:r>
              <a:rPr lang="en-US" dirty="0" err="1"/>
              <a:t>Vachche</a:t>
            </a:r>
            <a:r>
              <a:rPr lang="en-US" dirty="0"/>
              <a:t>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2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83" y="1625464"/>
            <a:ext cx="1088123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చలి మంట లేకుండా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ఎలుగే పుట్టె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చల్లని రాతిరి కబురే తెచ్చె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te-IN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Chali</a:t>
            </a:r>
            <a:r>
              <a:rPr lang="en-US" dirty="0"/>
              <a:t> Manta </a:t>
            </a:r>
            <a:r>
              <a:rPr lang="en-US" dirty="0" err="1"/>
              <a:t>Lekunda</a:t>
            </a:r>
            <a:r>
              <a:rPr lang="en-US" dirty="0"/>
              <a:t> </a:t>
            </a:r>
            <a:r>
              <a:rPr lang="en-US" dirty="0" err="1"/>
              <a:t>Eluge</a:t>
            </a:r>
            <a:r>
              <a:rPr lang="en-US" dirty="0"/>
              <a:t> Putte (2)</a:t>
            </a:r>
          </a:p>
          <a:p>
            <a:pPr marL="0" indent="0">
              <a:buNone/>
            </a:pPr>
            <a:r>
              <a:rPr lang="en-US" dirty="0" err="1"/>
              <a:t>Challani</a:t>
            </a:r>
            <a:r>
              <a:rPr lang="en-US" dirty="0"/>
              <a:t> </a:t>
            </a:r>
            <a:r>
              <a:rPr lang="en-US" dirty="0" err="1"/>
              <a:t>Raathiri</a:t>
            </a:r>
            <a:r>
              <a:rPr lang="en-US" dirty="0"/>
              <a:t> Kabure </a:t>
            </a:r>
            <a:r>
              <a:rPr lang="en-US" dirty="0" err="1"/>
              <a:t>Thechche</a:t>
            </a:r>
            <a:r>
              <a:rPr lang="en-US" dirty="0"/>
              <a:t>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14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873" y="1625464"/>
            <a:ext cx="1133225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పుట్టినాడంట యేసునాథుడు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పాపములు తీసే పరమాత్ముడు (2) 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Puttinaadanta</a:t>
            </a:r>
            <a:r>
              <a:rPr lang="en-US" dirty="0"/>
              <a:t> </a:t>
            </a:r>
            <a:r>
              <a:rPr lang="en-US" dirty="0" err="1"/>
              <a:t>Yesunaathudu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Paapamulu</a:t>
            </a:r>
            <a:r>
              <a:rPr lang="en-US" dirty="0"/>
              <a:t> </a:t>
            </a:r>
            <a:r>
              <a:rPr lang="en-US" dirty="0" err="1"/>
              <a:t>Theese</a:t>
            </a:r>
            <a:r>
              <a:rPr lang="en-US" dirty="0"/>
              <a:t> </a:t>
            </a:r>
            <a:r>
              <a:rPr lang="en-US" dirty="0" err="1"/>
              <a:t>Paramaathmudu</a:t>
            </a:r>
            <a:r>
              <a:rPr lang="en-US" dirty="0"/>
              <a:t>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22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073" y="1625464"/>
            <a:ext cx="1041785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తూరుపు దిక్కున చుక్క బుట్టె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దూతలు పాటలు పాడ వచ్చె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Thoorupu</a:t>
            </a:r>
            <a:r>
              <a:rPr lang="en-US" dirty="0"/>
              <a:t> </a:t>
            </a:r>
            <a:r>
              <a:rPr lang="en-US" dirty="0" err="1"/>
              <a:t>Dikkuna</a:t>
            </a:r>
            <a:r>
              <a:rPr lang="en-US" dirty="0"/>
              <a:t> Chukka Butte</a:t>
            </a:r>
          </a:p>
          <a:p>
            <a:pPr marL="0" indent="0">
              <a:buNone/>
            </a:pPr>
            <a:r>
              <a:rPr lang="en-US" dirty="0" err="1"/>
              <a:t>Doothalu</a:t>
            </a:r>
            <a:r>
              <a:rPr lang="en-US" dirty="0"/>
              <a:t> </a:t>
            </a:r>
            <a:r>
              <a:rPr lang="en-US" dirty="0" err="1"/>
              <a:t>Paatalu</a:t>
            </a:r>
            <a:r>
              <a:rPr lang="en-US" dirty="0"/>
              <a:t> </a:t>
            </a:r>
            <a:r>
              <a:rPr lang="en-US" dirty="0" err="1"/>
              <a:t>Paada</a:t>
            </a:r>
            <a:r>
              <a:rPr lang="en-US" dirty="0"/>
              <a:t> </a:t>
            </a:r>
            <a:r>
              <a:rPr lang="en-US" dirty="0" err="1"/>
              <a:t>Vachche</a:t>
            </a:r>
            <a:r>
              <a:rPr lang="en-US" dirty="0"/>
              <a:t>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983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021" y="1625464"/>
            <a:ext cx="1062595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గొల్లలు జ్ఞానులు వేగిర వచ్చి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కొలిచినారు తనకు కానుకలిచ్చి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Gollalu</a:t>
            </a:r>
            <a:r>
              <a:rPr lang="en-US" dirty="0"/>
              <a:t> </a:t>
            </a:r>
            <a:r>
              <a:rPr lang="en-US" dirty="0" err="1"/>
              <a:t>Gnaanulu</a:t>
            </a:r>
            <a:r>
              <a:rPr lang="en-US" dirty="0"/>
              <a:t> </a:t>
            </a:r>
            <a:r>
              <a:rPr lang="en-US" dirty="0" err="1"/>
              <a:t>Vegira</a:t>
            </a:r>
            <a:r>
              <a:rPr lang="en-US" dirty="0"/>
              <a:t> </a:t>
            </a:r>
            <a:r>
              <a:rPr lang="en-US" dirty="0" err="1"/>
              <a:t>Vachchi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Kolichinaaru</a:t>
            </a:r>
            <a:r>
              <a:rPr lang="en-US" dirty="0"/>
              <a:t> </a:t>
            </a:r>
            <a:r>
              <a:rPr lang="en-US" dirty="0" err="1"/>
              <a:t>Thanaku</a:t>
            </a:r>
            <a:r>
              <a:rPr lang="en-US" dirty="0"/>
              <a:t> </a:t>
            </a:r>
            <a:r>
              <a:rPr lang="en-US" dirty="0" err="1"/>
              <a:t>Kaanukalichchi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29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021" y="1625464"/>
            <a:ext cx="1062595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పశుల పాక మనము చేరుదాము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కాపరిని కలిసి వేడుదాము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Pashula Paaka Manamu Cherudaamu</a:t>
            </a:r>
          </a:p>
          <a:p>
            <a:pPr marL="0" indent="0">
              <a:buNone/>
            </a:pPr>
            <a:r>
              <a:rPr lang="fi-FI" dirty="0"/>
              <a:t>Kaaparini Kalisi Vedudaamu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997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021" y="1625464"/>
            <a:ext cx="1062595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గొల్లలు జ్ఞానులు వేగిర వచ్చి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కొలిచినారు తనకు కానుకలిచ్చి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Gollalu</a:t>
            </a:r>
            <a:r>
              <a:rPr lang="en-US" dirty="0"/>
              <a:t> </a:t>
            </a:r>
            <a:r>
              <a:rPr lang="en-US" dirty="0" err="1"/>
              <a:t>Gnaanulu</a:t>
            </a:r>
            <a:r>
              <a:rPr lang="en-US" dirty="0"/>
              <a:t> </a:t>
            </a:r>
            <a:r>
              <a:rPr lang="en-US" dirty="0" err="1"/>
              <a:t>Vegira</a:t>
            </a:r>
            <a:r>
              <a:rPr lang="en-US" dirty="0"/>
              <a:t> </a:t>
            </a:r>
            <a:r>
              <a:rPr lang="en-US" dirty="0" err="1"/>
              <a:t>Vachchi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Kolichinaaru</a:t>
            </a:r>
            <a:r>
              <a:rPr lang="en-US" dirty="0"/>
              <a:t> </a:t>
            </a:r>
            <a:r>
              <a:rPr lang="en-US" dirty="0" err="1"/>
              <a:t>Thanaku</a:t>
            </a:r>
            <a:r>
              <a:rPr lang="en-US" dirty="0"/>
              <a:t> </a:t>
            </a:r>
            <a:r>
              <a:rPr lang="en-US" dirty="0" err="1"/>
              <a:t>Kaanukalichchi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602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021" y="1625464"/>
            <a:ext cx="1062595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పశుల పాక మనము చేరుదాము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కాపరిని కలిసి వేడుదాము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Pashula Paaka Manamu Cherudaamu</a:t>
            </a:r>
          </a:p>
          <a:p>
            <a:pPr marL="0" indent="0">
              <a:buNone/>
            </a:pPr>
            <a:r>
              <a:rPr lang="fi-FI" dirty="0"/>
              <a:t>Kaaparini Kalisi Vedudaamu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77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873" y="1625464"/>
            <a:ext cx="1133225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పుట్టినాడంట యేసునాథుడు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పాపములు తీసే పరమాత్ముడు (2) 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Puttinaadanta</a:t>
            </a:r>
            <a:r>
              <a:rPr lang="en-US" dirty="0"/>
              <a:t> </a:t>
            </a:r>
            <a:r>
              <a:rPr lang="en-US" dirty="0" err="1"/>
              <a:t>Yesunaathudu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Paapamulu</a:t>
            </a:r>
            <a:r>
              <a:rPr lang="en-US" dirty="0"/>
              <a:t> </a:t>
            </a:r>
            <a:r>
              <a:rPr lang="en-US" dirty="0" err="1"/>
              <a:t>Theese</a:t>
            </a:r>
            <a:r>
              <a:rPr lang="en-US" dirty="0"/>
              <a:t> </a:t>
            </a:r>
            <a:r>
              <a:rPr lang="en-US" dirty="0" err="1"/>
              <a:t>Paramaathmudu</a:t>
            </a:r>
            <a:r>
              <a:rPr lang="en-US" dirty="0"/>
              <a:t>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7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604" y="1625464"/>
            <a:ext cx="1111679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చిన్నా పెద్దా తనకు తేడా లేదు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పేదా ధనికా ఎప్పుడూ చూడబోడు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Chinnaa</a:t>
            </a:r>
            <a:r>
              <a:rPr lang="en-US" dirty="0"/>
              <a:t> </a:t>
            </a:r>
            <a:r>
              <a:rPr lang="en-US" dirty="0" err="1"/>
              <a:t>Peddaa</a:t>
            </a:r>
            <a:r>
              <a:rPr lang="en-US" dirty="0"/>
              <a:t> </a:t>
            </a:r>
            <a:r>
              <a:rPr lang="en-US" dirty="0" err="1"/>
              <a:t>Thanaku</a:t>
            </a:r>
            <a:r>
              <a:rPr lang="en-US" dirty="0"/>
              <a:t> </a:t>
            </a:r>
            <a:r>
              <a:rPr lang="en-US" dirty="0" err="1"/>
              <a:t>Thedaa</a:t>
            </a:r>
            <a:r>
              <a:rPr lang="en-US" dirty="0"/>
              <a:t> </a:t>
            </a:r>
            <a:r>
              <a:rPr lang="en-US" dirty="0" err="1"/>
              <a:t>Ledu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Pedaa</a:t>
            </a:r>
            <a:r>
              <a:rPr lang="en-US" dirty="0"/>
              <a:t> </a:t>
            </a:r>
            <a:r>
              <a:rPr lang="en-US" dirty="0" err="1"/>
              <a:t>Dhanikaa</a:t>
            </a:r>
            <a:r>
              <a:rPr lang="en-US" dirty="0"/>
              <a:t> </a:t>
            </a:r>
            <a:r>
              <a:rPr lang="en-US" dirty="0" err="1"/>
              <a:t>Eppudu</a:t>
            </a:r>
            <a:r>
              <a:rPr lang="en-US" dirty="0"/>
              <a:t> </a:t>
            </a:r>
            <a:r>
              <a:rPr lang="en-US" dirty="0" err="1"/>
              <a:t>Choodabodu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62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4435" y="1625464"/>
            <a:ext cx="1006313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తానొక్కడే అందరికీ రక్షకుడు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మొదలు నుండి ఎప్పుడూ ఉన్నవాడు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Thaanokkade</a:t>
            </a:r>
            <a:r>
              <a:rPr lang="en-US" dirty="0"/>
              <a:t> </a:t>
            </a:r>
            <a:r>
              <a:rPr lang="en-US" dirty="0" err="1"/>
              <a:t>Andariki</a:t>
            </a:r>
            <a:r>
              <a:rPr lang="en-US" dirty="0"/>
              <a:t> </a:t>
            </a:r>
            <a:r>
              <a:rPr lang="en-US" dirty="0" err="1"/>
              <a:t>Rakshakudu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Modalu</a:t>
            </a:r>
            <a:r>
              <a:rPr lang="en-US" dirty="0"/>
              <a:t> </a:t>
            </a:r>
            <a:r>
              <a:rPr lang="en-US" dirty="0" err="1"/>
              <a:t>Nundi</a:t>
            </a:r>
            <a:r>
              <a:rPr lang="en-US" dirty="0"/>
              <a:t> </a:t>
            </a:r>
            <a:r>
              <a:rPr lang="en-US" dirty="0" err="1"/>
              <a:t>Eppudu</a:t>
            </a:r>
            <a:r>
              <a:rPr lang="en-US" dirty="0"/>
              <a:t> </a:t>
            </a:r>
            <a:r>
              <a:rPr lang="en-US" dirty="0" err="1"/>
              <a:t>Unnavaadu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32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604" y="1625464"/>
            <a:ext cx="1111679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చిన్నా పెద్దా తనకు తేడా లేదు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పేదా ధనికా ఎప్పుడూ చూడబోడు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Chinnaa</a:t>
            </a:r>
            <a:r>
              <a:rPr lang="en-US" dirty="0"/>
              <a:t> </a:t>
            </a:r>
            <a:r>
              <a:rPr lang="en-US" dirty="0" err="1"/>
              <a:t>Peddaa</a:t>
            </a:r>
            <a:r>
              <a:rPr lang="en-US" dirty="0"/>
              <a:t> </a:t>
            </a:r>
            <a:r>
              <a:rPr lang="en-US" dirty="0" err="1"/>
              <a:t>Thanaku</a:t>
            </a:r>
            <a:r>
              <a:rPr lang="en-US" dirty="0"/>
              <a:t> </a:t>
            </a:r>
            <a:r>
              <a:rPr lang="en-US" dirty="0" err="1"/>
              <a:t>Thedaa</a:t>
            </a:r>
            <a:r>
              <a:rPr lang="en-US" dirty="0"/>
              <a:t> </a:t>
            </a:r>
            <a:r>
              <a:rPr lang="en-US" dirty="0" err="1"/>
              <a:t>Ledu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Pedaa</a:t>
            </a:r>
            <a:r>
              <a:rPr lang="en-US" dirty="0"/>
              <a:t> </a:t>
            </a:r>
            <a:r>
              <a:rPr lang="en-US" dirty="0" err="1"/>
              <a:t>Dhanikaa</a:t>
            </a:r>
            <a:r>
              <a:rPr lang="en-US" dirty="0"/>
              <a:t> </a:t>
            </a:r>
            <a:r>
              <a:rPr lang="en-US" dirty="0" err="1"/>
              <a:t>Eppudu</a:t>
            </a:r>
            <a:r>
              <a:rPr lang="en-US" dirty="0"/>
              <a:t> </a:t>
            </a:r>
            <a:r>
              <a:rPr lang="en-US" dirty="0" err="1"/>
              <a:t>Choodabodu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602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4435" y="1625464"/>
            <a:ext cx="1006313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తానొక్కడే అందరికీ రక్షకుడు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మొదలు నుండి ఎప్పుడూ ఉన్నవాడు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Thaanokkade</a:t>
            </a:r>
            <a:r>
              <a:rPr lang="en-US" dirty="0"/>
              <a:t> </a:t>
            </a:r>
            <a:r>
              <a:rPr lang="en-US" dirty="0" err="1"/>
              <a:t>Andariki</a:t>
            </a:r>
            <a:r>
              <a:rPr lang="en-US" dirty="0"/>
              <a:t> </a:t>
            </a:r>
            <a:r>
              <a:rPr lang="en-US" dirty="0" err="1"/>
              <a:t>Rakshakudu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Modalu</a:t>
            </a:r>
            <a:r>
              <a:rPr lang="en-US" dirty="0"/>
              <a:t> </a:t>
            </a:r>
            <a:r>
              <a:rPr lang="en-US" dirty="0" err="1"/>
              <a:t>Nundi</a:t>
            </a:r>
            <a:r>
              <a:rPr lang="en-US" dirty="0"/>
              <a:t> </a:t>
            </a:r>
            <a:r>
              <a:rPr lang="en-US" dirty="0" err="1"/>
              <a:t>Eppudu</a:t>
            </a:r>
            <a:r>
              <a:rPr lang="en-US" dirty="0"/>
              <a:t> </a:t>
            </a:r>
            <a:r>
              <a:rPr lang="en-US" dirty="0" err="1"/>
              <a:t>Unnavaadu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964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873" y="1625464"/>
            <a:ext cx="1133225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పుట్టినాడంట యేసునాథుడు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పాపములు తీసే పరమాత్ముడు (2) 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Puttinaadanta</a:t>
            </a:r>
            <a:r>
              <a:rPr lang="en-US" dirty="0"/>
              <a:t> </a:t>
            </a:r>
            <a:r>
              <a:rPr lang="en-US" dirty="0" err="1"/>
              <a:t>Yesunaathudu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Paapamulu</a:t>
            </a:r>
            <a:r>
              <a:rPr lang="en-US" dirty="0"/>
              <a:t> </a:t>
            </a:r>
            <a:r>
              <a:rPr lang="en-US" dirty="0" err="1"/>
              <a:t>Theese</a:t>
            </a:r>
            <a:r>
              <a:rPr lang="en-US" dirty="0"/>
              <a:t> </a:t>
            </a:r>
            <a:r>
              <a:rPr lang="en-US" dirty="0" err="1"/>
              <a:t>Paramaathmudu</a:t>
            </a:r>
            <a:r>
              <a:rPr lang="en-US" dirty="0"/>
              <a:t>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7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1318805"/>
            <a:ext cx="10088880" cy="42203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మంచి చెడ్డా ఎన్నడు ఎంచబోడు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చెడ్డ వాళ్లకు కూడా బహు మంచోడు 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Manchi</a:t>
            </a:r>
            <a:r>
              <a:rPr lang="en-US" dirty="0"/>
              <a:t> </a:t>
            </a:r>
            <a:r>
              <a:rPr lang="en-US" dirty="0" err="1"/>
              <a:t>Chedda</a:t>
            </a:r>
            <a:r>
              <a:rPr lang="en-US" dirty="0"/>
              <a:t> </a:t>
            </a:r>
            <a:r>
              <a:rPr lang="en-US" dirty="0" err="1"/>
              <a:t>Ennadu</a:t>
            </a:r>
            <a:r>
              <a:rPr lang="en-US" dirty="0"/>
              <a:t> </a:t>
            </a:r>
            <a:r>
              <a:rPr lang="en-US" dirty="0" err="1"/>
              <a:t>Enchabodu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Chedda</a:t>
            </a:r>
            <a:r>
              <a:rPr lang="en-US" dirty="0"/>
              <a:t> </a:t>
            </a:r>
            <a:r>
              <a:rPr lang="en-US" dirty="0" err="1"/>
              <a:t>Vaallaku</a:t>
            </a:r>
            <a:r>
              <a:rPr lang="en-US" dirty="0"/>
              <a:t> </a:t>
            </a:r>
            <a:r>
              <a:rPr lang="en-US" dirty="0" err="1"/>
              <a:t>Koodaa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Bahu </a:t>
            </a:r>
            <a:r>
              <a:rPr lang="en-US" dirty="0" err="1"/>
              <a:t>Manchodu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86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16" y="1651053"/>
            <a:ext cx="10356368" cy="35558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నమ్మి నీవు యేసును అడిగి చూడు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తన ప్రేమను నీకు అందిస్తాడు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Nammi</a:t>
            </a:r>
            <a:r>
              <a:rPr lang="en-US" dirty="0"/>
              <a:t> </a:t>
            </a:r>
            <a:r>
              <a:rPr lang="en-US" dirty="0" err="1"/>
              <a:t>Neevu</a:t>
            </a:r>
            <a:r>
              <a:rPr lang="en-US" dirty="0"/>
              <a:t> </a:t>
            </a:r>
            <a:r>
              <a:rPr lang="en-US" dirty="0" err="1"/>
              <a:t>Yesunu</a:t>
            </a:r>
            <a:r>
              <a:rPr lang="en-US" dirty="0"/>
              <a:t> </a:t>
            </a:r>
            <a:r>
              <a:rPr lang="en-US" dirty="0" err="1"/>
              <a:t>Adigi</a:t>
            </a:r>
            <a:r>
              <a:rPr lang="en-US" dirty="0"/>
              <a:t> </a:t>
            </a:r>
            <a:r>
              <a:rPr lang="en-US" dirty="0" err="1"/>
              <a:t>Choodu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Thana </a:t>
            </a:r>
            <a:r>
              <a:rPr lang="en-US" dirty="0" err="1"/>
              <a:t>Premanu</a:t>
            </a:r>
            <a:r>
              <a:rPr lang="en-US" dirty="0"/>
              <a:t> </a:t>
            </a:r>
            <a:r>
              <a:rPr lang="en-US" dirty="0" err="1"/>
              <a:t>Neeku</a:t>
            </a:r>
            <a:r>
              <a:rPr lang="en-US" dirty="0"/>
              <a:t> </a:t>
            </a:r>
            <a:r>
              <a:rPr lang="en-US" dirty="0" err="1"/>
              <a:t>Andisthaadu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261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1318805"/>
            <a:ext cx="10088880" cy="42203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మంచి చెడ్డా ఎన్నడు ఎంచబోడు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చెడ్డ వాళ్లకు కూడా బహు మంచోడు 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Manchi</a:t>
            </a:r>
            <a:r>
              <a:rPr lang="en-US" dirty="0"/>
              <a:t> </a:t>
            </a:r>
            <a:r>
              <a:rPr lang="en-US" dirty="0" err="1"/>
              <a:t>Chedda</a:t>
            </a:r>
            <a:r>
              <a:rPr lang="en-US" dirty="0"/>
              <a:t> </a:t>
            </a:r>
            <a:r>
              <a:rPr lang="en-US" dirty="0" err="1"/>
              <a:t>Ennadu</a:t>
            </a:r>
            <a:r>
              <a:rPr lang="en-US" dirty="0"/>
              <a:t> </a:t>
            </a:r>
            <a:r>
              <a:rPr lang="en-US" dirty="0" err="1"/>
              <a:t>Enchabodu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Chedda</a:t>
            </a:r>
            <a:r>
              <a:rPr lang="en-US" dirty="0"/>
              <a:t> </a:t>
            </a:r>
            <a:r>
              <a:rPr lang="en-US" dirty="0" err="1"/>
              <a:t>Vaallaku</a:t>
            </a:r>
            <a:r>
              <a:rPr lang="en-US" dirty="0"/>
              <a:t> </a:t>
            </a:r>
            <a:r>
              <a:rPr lang="en-US" dirty="0" err="1"/>
              <a:t>Koodaa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Bahu </a:t>
            </a:r>
            <a:r>
              <a:rPr lang="en-US" dirty="0" err="1"/>
              <a:t>Manchodu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554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16" y="1651053"/>
            <a:ext cx="10356368" cy="35558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నమ్మి నీవు యేసును అడిగి చూడు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తన ప్రేమను నీకు అందిస్తాడు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Nammi</a:t>
            </a:r>
            <a:r>
              <a:rPr lang="en-US" dirty="0"/>
              <a:t> </a:t>
            </a:r>
            <a:r>
              <a:rPr lang="en-US" dirty="0" err="1"/>
              <a:t>Neevu</a:t>
            </a:r>
            <a:r>
              <a:rPr lang="en-US" dirty="0"/>
              <a:t> </a:t>
            </a:r>
            <a:r>
              <a:rPr lang="en-US" dirty="0" err="1"/>
              <a:t>Yesunu</a:t>
            </a:r>
            <a:r>
              <a:rPr lang="en-US" dirty="0"/>
              <a:t> </a:t>
            </a:r>
            <a:r>
              <a:rPr lang="en-US" dirty="0" err="1"/>
              <a:t>Adigi</a:t>
            </a:r>
            <a:r>
              <a:rPr lang="en-US" dirty="0"/>
              <a:t> </a:t>
            </a:r>
            <a:r>
              <a:rPr lang="en-US" dirty="0" err="1"/>
              <a:t>Choodu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Thana </a:t>
            </a:r>
            <a:r>
              <a:rPr lang="en-US" dirty="0" err="1"/>
              <a:t>Premanu</a:t>
            </a:r>
            <a:r>
              <a:rPr lang="en-US" dirty="0"/>
              <a:t> </a:t>
            </a:r>
            <a:r>
              <a:rPr lang="en-US" dirty="0" err="1"/>
              <a:t>Neeku</a:t>
            </a:r>
            <a:r>
              <a:rPr lang="en-US" dirty="0"/>
              <a:t> </a:t>
            </a:r>
            <a:r>
              <a:rPr lang="en-US" dirty="0" err="1"/>
              <a:t>Andisthaadu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1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873" y="1625464"/>
            <a:ext cx="1133225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పుట్టినాడంట యేసునాథుడు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పాపములు తీసే పరమాత్ముడు (2) 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Puttinaadanta</a:t>
            </a:r>
            <a:r>
              <a:rPr lang="en-US" dirty="0"/>
              <a:t> </a:t>
            </a:r>
            <a:r>
              <a:rPr lang="en-US" dirty="0" err="1"/>
              <a:t>Yesunaathudu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Paapamulu</a:t>
            </a:r>
            <a:r>
              <a:rPr lang="en-US" dirty="0"/>
              <a:t> </a:t>
            </a:r>
            <a:r>
              <a:rPr lang="en-US" dirty="0" err="1"/>
              <a:t>Theese</a:t>
            </a:r>
            <a:r>
              <a:rPr lang="en-US" dirty="0"/>
              <a:t> </a:t>
            </a:r>
            <a:r>
              <a:rPr lang="en-US" dirty="0" err="1"/>
              <a:t>Paramaathmudu</a:t>
            </a:r>
            <a:r>
              <a:rPr lang="en-US" dirty="0"/>
              <a:t>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06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073" y="1625464"/>
            <a:ext cx="1041785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తూరుపు దిక్కున చుక్క బుట్టె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దూతలు పాటలు పాడ వచ్చె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Thoorupu</a:t>
            </a:r>
            <a:r>
              <a:rPr lang="en-US" dirty="0"/>
              <a:t> </a:t>
            </a:r>
            <a:r>
              <a:rPr lang="en-US" dirty="0" err="1"/>
              <a:t>Dikkuna</a:t>
            </a:r>
            <a:r>
              <a:rPr lang="en-US" dirty="0"/>
              <a:t> Chukka Butte</a:t>
            </a:r>
          </a:p>
          <a:p>
            <a:pPr marL="0" indent="0">
              <a:buNone/>
            </a:pPr>
            <a:r>
              <a:rPr lang="en-US" dirty="0" err="1"/>
              <a:t>Doothalu</a:t>
            </a:r>
            <a:r>
              <a:rPr lang="en-US" dirty="0"/>
              <a:t> </a:t>
            </a:r>
            <a:r>
              <a:rPr lang="en-US" dirty="0" err="1"/>
              <a:t>Paatalu</a:t>
            </a:r>
            <a:r>
              <a:rPr lang="en-US" dirty="0"/>
              <a:t> </a:t>
            </a:r>
            <a:r>
              <a:rPr lang="en-US" dirty="0" err="1"/>
              <a:t>Paada</a:t>
            </a:r>
            <a:r>
              <a:rPr lang="en-US" dirty="0"/>
              <a:t> </a:t>
            </a:r>
            <a:r>
              <a:rPr lang="en-US" dirty="0" err="1"/>
              <a:t>Vachche</a:t>
            </a:r>
            <a:r>
              <a:rPr lang="en-US" dirty="0"/>
              <a:t>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45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83" y="1625464"/>
            <a:ext cx="1088123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చలి మంట లేకుండా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ఎలుగే పుట్టె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చల్లని రాతిరి కబురే తెచ్చె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te-IN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Chali</a:t>
            </a:r>
            <a:r>
              <a:rPr lang="en-US" dirty="0"/>
              <a:t> Manta </a:t>
            </a:r>
            <a:r>
              <a:rPr lang="en-US" dirty="0" err="1"/>
              <a:t>Lekunda</a:t>
            </a:r>
            <a:r>
              <a:rPr lang="en-US" dirty="0"/>
              <a:t> </a:t>
            </a:r>
            <a:r>
              <a:rPr lang="en-US" dirty="0" err="1"/>
              <a:t>Eluge</a:t>
            </a:r>
            <a:r>
              <a:rPr lang="en-US" dirty="0"/>
              <a:t> Putte (2)</a:t>
            </a:r>
          </a:p>
          <a:p>
            <a:pPr marL="0" indent="0">
              <a:buNone/>
            </a:pPr>
            <a:r>
              <a:rPr lang="en-US" dirty="0" err="1"/>
              <a:t>Challani</a:t>
            </a:r>
            <a:r>
              <a:rPr lang="en-US" dirty="0"/>
              <a:t> </a:t>
            </a:r>
            <a:r>
              <a:rPr lang="en-US" dirty="0" err="1"/>
              <a:t>Raathiri</a:t>
            </a:r>
            <a:r>
              <a:rPr lang="en-US" dirty="0"/>
              <a:t> Kabure </a:t>
            </a:r>
            <a:r>
              <a:rPr lang="en-US" dirty="0" err="1"/>
              <a:t>Thechche</a:t>
            </a:r>
            <a:r>
              <a:rPr lang="en-US" dirty="0"/>
              <a:t>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54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873" y="1625464"/>
            <a:ext cx="1133225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పుట్టినాడంట యేసునాథుడు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పాపములు తీసే పరమాత్ముడు (2) 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Puttinaadanta</a:t>
            </a:r>
            <a:r>
              <a:rPr lang="en-US" dirty="0"/>
              <a:t> </a:t>
            </a:r>
            <a:r>
              <a:rPr lang="en-US" dirty="0" err="1"/>
              <a:t>Yesunaathudu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Paapamulu</a:t>
            </a:r>
            <a:r>
              <a:rPr lang="en-US" dirty="0"/>
              <a:t> </a:t>
            </a:r>
            <a:r>
              <a:rPr lang="en-US" dirty="0" err="1"/>
              <a:t>Theese</a:t>
            </a:r>
            <a:r>
              <a:rPr lang="en-US" dirty="0"/>
              <a:t> </a:t>
            </a:r>
            <a:r>
              <a:rPr lang="en-US" dirty="0" err="1"/>
              <a:t>Paramaathmudu</a:t>
            </a:r>
            <a:r>
              <a:rPr lang="en-US" dirty="0"/>
              <a:t> (2)</a:t>
            </a:r>
          </a:p>
          <a:p>
            <a:pPr marL="0" indent="0">
              <a:buNone/>
            </a:pPr>
            <a:r>
              <a:rPr lang="en-US" b="1" dirty="0"/>
              <a:t>                      *******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71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2754</TotalTime>
  <Words>394</Words>
  <Application>Microsoft Office PowerPoint</Application>
  <PresentationFormat>Widescreen</PresentationFormat>
  <Paragraphs>114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Gautami</vt:lpstr>
      <vt:lpstr>Verdana</vt:lpstr>
      <vt:lpstr>Office Theme</vt:lpstr>
      <vt:lpstr>Thoorupu  Dikkuna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</cp:lastModifiedBy>
  <cp:revision>463</cp:revision>
  <dcterms:created xsi:type="dcterms:W3CDTF">2014-12-24T20:07:30Z</dcterms:created>
  <dcterms:modified xsi:type="dcterms:W3CDTF">2021-12-17T20:33:18Z</dcterms:modified>
</cp:coreProperties>
</file>