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0" r:id="rId2"/>
    <p:sldId id="836" r:id="rId3"/>
    <p:sldId id="851" r:id="rId4"/>
    <p:sldId id="852" r:id="rId5"/>
    <p:sldId id="853" r:id="rId6"/>
    <p:sldId id="854" r:id="rId7"/>
    <p:sldId id="855" r:id="rId8"/>
    <p:sldId id="856" r:id="rId9"/>
    <p:sldId id="857" r:id="rId10"/>
    <p:sldId id="858" r:id="rId11"/>
    <p:sldId id="859" r:id="rId12"/>
    <p:sldId id="860" r:id="rId13"/>
    <p:sldId id="861" r:id="rId14"/>
    <p:sldId id="862" r:id="rId15"/>
    <p:sldId id="863" r:id="rId16"/>
    <p:sldId id="864" r:id="rId17"/>
    <p:sldId id="865" r:id="rId18"/>
    <p:sldId id="8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634A9-6AFD-404E-AE38-0F1D7393BA38}" v="36" dt="2019-08-31T08:25:43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 (Annik Inc)" userId="84f61685-cb88-41b1-aec5-4e51e2317a73" providerId="ADAL" clId="{803634A9-6AFD-404E-AE38-0F1D7393BA38}"/>
    <pc:docChg chg="addSld delSld modSld">
      <pc:chgData name="Kranthi Chepuri (Annik Inc)" userId="84f61685-cb88-41b1-aec5-4e51e2317a73" providerId="ADAL" clId="{803634A9-6AFD-404E-AE38-0F1D7393BA38}" dt="2019-08-31T08:26:08.362" v="369" actId="113"/>
      <pc:docMkLst>
        <pc:docMk/>
      </pc:docMkLst>
      <pc:sldChg chg="modSp">
        <pc:chgData name="Kranthi Chepuri (Annik Inc)" userId="84f61685-cb88-41b1-aec5-4e51e2317a73" providerId="ADAL" clId="{803634A9-6AFD-404E-AE38-0F1D7393BA38}" dt="2019-08-31T08:18:36.840" v="97" actId="1038"/>
        <pc:sldMkLst>
          <pc:docMk/>
          <pc:sldMk cId="3622123889" sldId="836"/>
        </pc:sldMkLst>
        <pc:spChg chg="mod">
          <ac:chgData name="Kranthi Chepuri (Annik Inc)" userId="84f61685-cb88-41b1-aec5-4e51e2317a73" providerId="ADAL" clId="{803634A9-6AFD-404E-AE38-0F1D7393BA38}" dt="2019-08-31T08:18:36.840" v="97" actId="1038"/>
          <ac:spMkLst>
            <pc:docMk/>
            <pc:sldMk cId="3622123889" sldId="836"/>
            <ac:spMk id="3" creationId="{00000000-0000-0000-0000-000000000000}"/>
          </ac:spMkLst>
        </pc:spChg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3944584530" sldId="837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2895392014" sldId="838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3312096922" sldId="839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3366692272" sldId="840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487463101" sldId="842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90405322" sldId="843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500854521" sldId="845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2098125862" sldId="846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1172253020" sldId="847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2335227481" sldId="848"/>
        </pc:sldMkLst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524661934" sldId="849"/>
        </pc:sldMkLst>
      </pc:sldChg>
      <pc:sldChg chg="modSp">
        <pc:chgData name="Kranthi Chepuri (Annik Inc)" userId="84f61685-cb88-41b1-aec5-4e51e2317a73" providerId="ADAL" clId="{803634A9-6AFD-404E-AE38-0F1D7393BA38}" dt="2019-08-31T08:10:19.159" v="2" actId="20577"/>
        <pc:sldMkLst>
          <pc:docMk/>
          <pc:sldMk cId="1972424255" sldId="850"/>
        </pc:sldMkLst>
        <pc:spChg chg="mod">
          <ac:chgData name="Kranthi Chepuri (Annik Inc)" userId="84f61685-cb88-41b1-aec5-4e51e2317a73" providerId="ADAL" clId="{803634A9-6AFD-404E-AE38-0F1D7393BA38}" dt="2019-08-31T08:10:19.159" v="2" actId="20577"/>
          <ac:spMkLst>
            <pc:docMk/>
            <pc:sldMk cId="1972424255" sldId="850"/>
            <ac:spMk id="2" creationId="{00000000-0000-0000-0000-000000000000}"/>
          </ac:spMkLst>
        </pc:spChg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2018268392" sldId="851"/>
        </pc:sldMkLst>
      </pc:sldChg>
      <pc:sldChg chg="modSp add">
        <pc:chgData name="Kranthi Chepuri (Annik Inc)" userId="84f61685-cb88-41b1-aec5-4e51e2317a73" providerId="ADAL" clId="{803634A9-6AFD-404E-AE38-0F1D7393BA38}" dt="2019-08-31T08:19:18.688" v="139" actId="1037"/>
        <pc:sldMkLst>
          <pc:docMk/>
          <pc:sldMk cId="3659886416" sldId="851"/>
        </pc:sldMkLst>
        <pc:spChg chg="mod">
          <ac:chgData name="Kranthi Chepuri (Annik Inc)" userId="84f61685-cb88-41b1-aec5-4e51e2317a73" providerId="ADAL" clId="{803634A9-6AFD-404E-AE38-0F1D7393BA38}" dt="2019-08-31T08:19:18.688" v="139" actId="1037"/>
          <ac:spMkLst>
            <pc:docMk/>
            <pc:sldMk cId="3659886416" sldId="851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803634A9-6AFD-404E-AE38-0F1D7393BA38}" dt="2019-08-31T08:19:57.705" v="185" actId="1038"/>
        <pc:sldMkLst>
          <pc:docMk/>
          <pc:sldMk cId="1638050861" sldId="852"/>
        </pc:sldMkLst>
        <pc:spChg chg="mod">
          <ac:chgData name="Kranthi Chepuri (Annik Inc)" userId="84f61685-cb88-41b1-aec5-4e51e2317a73" providerId="ADAL" clId="{803634A9-6AFD-404E-AE38-0F1D7393BA38}" dt="2019-08-31T08:19:57.705" v="185" actId="1038"/>
          <ac:spMkLst>
            <pc:docMk/>
            <pc:sldMk cId="1638050861" sldId="852"/>
            <ac:spMk id="3" creationId="{00000000-0000-0000-0000-000000000000}"/>
          </ac:spMkLst>
        </pc:spChg>
      </pc:sldChg>
      <pc:sldChg chg="del">
        <pc:chgData name="Kranthi Chepuri (Annik Inc)" userId="84f61685-cb88-41b1-aec5-4e51e2317a73" providerId="ADAL" clId="{803634A9-6AFD-404E-AE38-0F1D7393BA38}" dt="2019-08-31T08:10:22.825" v="3" actId="47"/>
        <pc:sldMkLst>
          <pc:docMk/>
          <pc:sldMk cId="3809495339" sldId="852"/>
        </pc:sldMkLst>
      </pc:sldChg>
      <pc:sldChg chg="modSp add">
        <pc:chgData name="Kranthi Chepuri (Annik Inc)" userId="84f61685-cb88-41b1-aec5-4e51e2317a73" providerId="ADAL" clId="{803634A9-6AFD-404E-AE38-0F1D7393BA38}" dt="2019-08-31T08:20:44.731" v="231" actId="1037"/>
        <pc:sldMkLst>
          <pc:docMk/>
          <pc:sldMk cId="554198119" sldId="853"/>
        </pc:sldMkLst>
        <pc:spChg chg="mod">
          <ac:chgData name="Kranthi Chepuri (Annik Inc)" userId="84f61685-cb88-41b1-aec5-4e51e2317a73" providerId="ADAL" clId="{803634A9-6AFD-404E-AE38-0F1D7393BA38}" dt="2019-08-31T08:20:44.731" v="231" actId="1037"/>
          <ac:spMkLst>
            <pc:docMk/>
            <pc:sldMk cId="554198119" sldId="853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803634A9-6AFD-404E-AE38-0F1D7393BA38}" dt="2019-08-31T08:20:51.974" v="232"/>
        <pc:sldMkLst>
          <pc:docMk/>
          <pc:sldMk cId="1973854790" sldId="854"/>
        </pc:sldMkLst>
      </pc:sldChg>
      <pc:sldChg chg="modSp add">
        <pc:chgData name="Kranthi Chepuri (Annik Inc)" userId="84f61685-cb88-41b1-aec5-4e51e2317a73" providerId="ADAL" clId="{803634A9-6AFD-404E-AE38-0F1D7393BA38}" dt="2019-08-31T08:21:21.829" v="235"/>
        <pc:sldMkLst>
          <pc:docMk/>
          <pc:sldMk cId="1902857979" sldId="855"/>
        </pc:sldMkLst>
        <pc:spChg chg="mod">
          <ac:chgData name="Kranthi Chepuri (Annik Inc)" userId="84f61685-cb88-41b1-aec5-4e51e2317a73" providerId="ADAL" clId="{803634A9-6AFD-404E-AE38-0F1D7393BA38}" dt="2019-08-31T08:21:21.829" v="235"/>
          <ac:spMkLst>
            <pc:docMk/>
            <pc:sldMk cId="1902857979" sldId="855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803634A9-6AFD-404E-AE38-0F1D7393BA38}" dt="2019-08-31T08:21:59.691" v="268" actId="1037"/>
        <pc:sldMkLst>
          <pc:docMk/>
          <pc:sldMk cId="1368484463" sldId="856"/>
        </pc:sldMkLst>
        <pc:spChg chg="mod">
          <ac:chgData name="Kranthi Chepuri (Annik Inc)" userId="84f61685-cb88-41b1-aec5-4e51e2317a73" providerId="ADAL" clId="{803634A9-6AFD-404E-AE38-0F1D7393BA38}" dt="2019-08-31T08:21:59.691" v="268" actId="1037"/>
          <ac:spMkLst>
            <pc:docMk/>
            <pc:sldMk cId="1368484463" sldId="856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803634A9-6AFD-404E-AE38-0F1D7393BA38}" dt="2019-08-31T08:22:05.496" v="269"/>
        <pc:sldMkLst>
          <pc:docMk/>
          <pc:sldMk cId="3546303873" sldId="857"/>
        </pc:sldMkLst>
      </pc:sldChg>
      <pc:sldChg chg="add">
        <pc:chgData name="Kranthi Chepuri (Annik Inc)" userId="84f61685-cb88-41b1-aec5-4e51e2317a73" providerId="ADAL" clId="{803634A9-6AFD-404E-AE38-0F1D7393BA38}" dt="2019-08-31T08:22:05.496" v="269"/>
        <pc:sldMkLst>
          <pc:docMk/>
          <pc:sldMk cId="1684704568" sldId="858"/>
        </pc:sldMkLst>
      </pc:sldChg>
      <pc:sldChg chg="modSp add">
        <pc:chgData name="Kranthi Chepuri (Annik Inc)" userId="84f61685-cb88-41b1-aec5-4e51e2317a73" providerId="ADAL" clId="{803634A9-6AFD-404E-AE38-0F1D7393BA38}" dt="2019-08-31T08:22:24.899" v="274" actId="20577"/>
        <pc:sldMkLst>
          <pc:docMk/>
          <pc:sldMk cId="2266176053" sldId="859"/>
        </pc:sldMkLst>
        <pc:spChg chg="mod">
          <ac:chgData name="Kranthi Chepuri (Annik Inc)" userId="84f61685-cb88-41b1-aec5-4e51e2317a73" providerId="ADAL" clId="{803634A9-6AFD-404E-AE38-0F1D7393BA38}" dt="2019-08-31T08:22:24.899" v="274" actId="20577"/>
          <ac:spMkLst>
            <pc:docMk/>
            <pc:sldMk cId="2266176053" sldId="859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803634A9-6AFD-404E-AE38-0F1D7393BA38}" dt="2019-08-31T08:23:01.815" v="288" actId="1037"/>
        <pc:sldMkLst>
          <pc:docMk/>
          <pc:sldMk cId="1235637459" sldId="860"/>
        </pc:sldMkLst>
        <pc:spChg chg="mod">
          <ac:chgData name="Kranthi Chepuri (Annik Inc)" userId="84f61685-cb88-41b1-aec5-4e51e2317a73" providerId="ADAL" clId="{803634A9-6AFD-404E-AE38-0F1D7393BA38}" dt="2019-08-31T08:23:01.815" v="288" actId="1037"/>
          <ac:spMkLst>
            <pc:docMk/>
            <pc:sldMk cId="1235637459" sldId="860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803634A9-6AFD-404E-AE38-0F1D7393BA38}" dt="2019-08-31T08:23:39.149" v="321"/>
        <pc:sldMkLst>
          <pc:docMk/>
          <pc:sldMk cId="1143449710" sldId="861"/>
        </pc:sldMkLst>
        <pc:spChg chg="mod">
          <ac:chgData name="Kranthi Chepuri (Annik Inc)" userId="84f61685-cb88-41b1-aec5-4e51e2317a73" providerId="ADAL" clId="{803634A9-6AFD-404E-AE38-0F1D7393BA38}" dt="2019-08-31T08:23:39.149" v="321"/>
          <ac:spMkLst>
            <pc:docMk/>
            <pc:sldMk cId="1143449710" sldId="861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803634A9-6AFD-404E-AE38-0F1D7393BA38}" dt="2019-08-31T08:23:56.199" v="322"/>
        <pc:sldMkLst>
          <pc:docMk/>
          <pc:sldMk cId="3079263891" sldId="862"/>
        </pc:sldMkLst>
      </pc:sldChg>
      <pc:sldChg chg="add">
        <pc:chgData name="Kranthi Chepuri (Annik Inc)" userId="84f61685-cb88-41b1-aec5-4e51e2317a73" providerId="ADAL" clId="{803634A9-6AFD-404E-AE38-0F1D7393BA38}" dt="2019-08-31T08:24:10.362" v="323"/>
        <pc:sldMkLst>
          <pc:docMk/>
          <pc:sldMk cId="994537115" sldId="863"/>
        </pc:sldMkLst>
      </pc:sldChg>
      <pc:sldChg chg="modSp add">
        <pc:chgData name="Kranthi Chepuri (Annik Inc)" userId="84f61685-cb88-41b1-aec5-4e51e2317a73" providerId="ADAL" clId="{803634A9-6AFD-404E-AE38-0F1D7393BA38}" dt="2019-08-31T08:24:42.130" v="353" actId="1037"/>
        <pc:sldMkLst>
          <pc:docMk/>
          <pc:sldMk cId="1932591588" sldId="864"/>
        </pc:sldMkLst>
        <pc:spChg chg="mod">
          <ac:chgData name="Kranthi Chepuri (Annik Inc)" userId="84f61685-cb88-41b1-aec5-4e51e2317a73" providerId="ADAL" clId="{803634A9-6AFD-404E-AE38-0F1D7393BA38}" dt="2019-08-31T08:24:42.130" v="353" actId="1037"/>
          <ac:spMkLst>
            <pc:docMk/>
            <pc:sldMk cId="1932591588" sldId="864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803634A9-6AFD-404E-AE38-0F1D7393BA38}" dt="2019-08-31T08:25:10.627" v="356"/>
        <pc:sldMkLst>
          <pc:docMk/>
          <pc:sldMk cId="1232075113" sldId="865"/>
        </pc:sldMkLst>
        <pc:spChg chg="mod">
          <ac:chgData name="Kranthi Chepuri (Annik Inc)" userId="84f61685-cb88-41b1-aec5-4e51e2317a73" providerId="ADAL" clId="{803634A9-6AFD-404E-AE38-0F1D7393BA38}" dt="2019-08-31T08:25:10.627" v="356"/>
          <ac:spMkLst>
            <pc:docMk/>
            <pc:sldMk cId="1232075113" sldId="865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803634A9-6AFD-404E-AE38-0F1D7393BA38}" dt="2019-08-31T08:25:28.143" v="357"/>
        <pc:sldMkLst>
          <pc:docMk/>
          <pc:sldMk cId="692288200" sldId="866"/>
        </pc:sldMkLst>
      </pc:sldChg>
      <pc:sldChg chg="add">
        <pc:chgData name="Kranthi Chepuri (Annik Inc)" userId="84f61685-cb88-41b1-aec5-4e51e2317a73" providerId="ADAL" clId="{803634A9-6AFD-404E-AE38-0F1D7393BA38}" dt="2019-08-31T08:25:43.758" v="358"/>
        <pc:sldMkLst>
          <pc:docMk/>
          <pc:sldMk cId="2995277571" sldId="867"/>
        </pc:sldMkLst>
      </pc:sldChg>
      <pc:sldChg chg="add">
        <pc:chgData name="Kranthi Chepuri (Annik Inc)" userId="84f61685-cb88-41b1-aec5-4e51e2317a73" providerId="ADAL" clId="{803634A9-6AFD-404E-AE38-0F1D7393BA38}" dt="2019-08-31T08:25:43.758" v="358"/>
        <pc:sldMkLst>
          <pc:docMk/>
          <pc:sldMk cId="4208755568" sldId="868"/>
        </pc:sldMkLst>
      </pc:sldChg>
      <pc:sldChg chg="add">
        <pc:chgData name="Kranthi Chepuri (Annik Inc)" userId="84f61685-cb88-41b1-aec5-4e51e2317a73" providerId="ADAL" clId="{803634A9-6AFD-404E-AE38-0F1D7393BA38}" dt="2019-08-31T08:25:43.758" v="358"/>
        <pc:sldMkLst>
          <pc:docMk/>
          <pc:sldMk cId="1613916950" sldId="869"/>
        </pc:sldMkLst>
      </pc:sldChg>
      <pc:sldChg chg="modSp add">
        <pc:chgData name="Kranthi Chepuri (Annik Inc)" userId="84f61685-cb88-41b1-aec5-4e51e2317a73" providerId="ADAL" clId="{803634A9-6AFD-404E-AE38-0F1D7393BA38}" dt="2019-08-31T08:26:08.362" v="369" actId="113"/>
        <pc:sldMkLst>
          <pc:docMk/>
          <pc:sldMk cId="318277789" sldId="870"/>
        </pc:sldMkLst>
        <pc:spChg chg="mod">
          <ac:chgData name="Kranthi Chepuri (Annik Inc)" userId="84f61685-cb88-41b1-aec5-4e51e2317a73" providerId="ADAL" clId="{803634A9-6AFD-404E-AE38-0F1D7393BA38}" dt="2019-08-31T08:26:08.362" v="369" actId="113"/>
          <ac:spMkLst>
            <pc:docMk/>
            <pc:sldMk cId="318277789" sldId="87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Udayinche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Divya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Rakshakudu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527" y="1625464"/>
            <a:ext cx="846294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దివ్య రక్షకుడు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ఘోరాంధకార లోకమున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Divya </a:t>
            </a:r>
            <a:r>
              <a:rPr lang="en-US" dirty="0" err="1"/>
              <a:t>Rakshakudu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Ghoraandhakaara</a:t>
            </a:r>
            <a:r>
              <a:rPr lang="en-US" dirty="0"/>
              <a:t> </a:t>
            </a:r>
            <a:r>
              <a:rPr lang="en-US" dirty="0" err="1"/>
              <a:t>Lokamuna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875" y="1625464"/>
            <a:ext cx="936824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మహిమ క్రీస్తు ఉదయించెను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 వెలుగు నీయను –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Mahima </a:t>
            </a:r>
            <a:r>
              <a:rPr lang="en-US" dirty="0" err="1"/>
              <a:t>Kreesthu</a:t>
            </a:r>
            <a:r>
              <a:rPr lang="en-US" dirty="0"/>
              <a:t> </a:t>
            </a:r>
            <a:r>
              <a:rPr lang="en-US" dirty="0" err="1"/>
              <a:t>Udayinchenu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Rakshana </a:t>
            </a:r>
            <a:r>
              <a:rPr lang="en-US" dirty="0" err="1"/>
              <a:t>Velugu</a:t>
            </a:r>
            <a:r>
              <a:rPr lang="en-US" dirty="0"/>
              <a:t> </a:t>
            </a:r>
            <a:r>
              <a:rPr lang="en-US" dirty="0" err="1"/>
              <a:t>Neeyanu</a:t>
            </a:r>
            <a:r>
              <a:rPr lang="en-US" dirty="0"/>
              <a:t> –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527" y="2291908"/>
            <a:ext cx="8462945" cy="2274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దివ్య రక్షకుడు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Divya </a:t>
            </a:r>
            <a:r>
              <a:rPr lang="en-US" dirty="0" err="1"/>
              <a:t>Rakshakudu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50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890" y="1277552"/>
            <a:ext cx="897821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ఘోరాంధకారమున దీపంబు లేక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పలు మారు పడుచుండగా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Ghoraandhakaaramuna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Deepambu</a:t>
            </a:r>
            <a:r>
              <a:rPr lang="en-US" dirty="0"/>
              <a:t> Leka</a:t>
            </a:r>
          </a:p>
          <a:p>
            <a:pPr marL="0" indent="0">
              <a:buNone/>
            </a:pPr>
            <a:r>
              <a:rPr lang="en-US" dirty="0" err="1"/>
              <a:t>Palu</a:t>
            </a:r>
            <a:r>
              <a:rPr lang="en-US" dirty="0"/>
              <a:t> </a:t>
            </a:r>
            <a:r>
              <a:rPr lang="en-US" dirty="0" err="1"/>
              <a:t>Maaru</a:t>
            </a:r>
            <a:r>
              <a:rPr lang="en-US" dirty="0"/>
              <a:t> </a:t>
            </a:r>
            <a:r>
              <a:rPr lang="en-US" dirty="0" err="1"/>
              <a:t>Paduchundagaa</a:t>
            </a:r>
            <a:r>
              <a:rPr lang="en-US" dirty="0"/>
              <a:t>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2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998" y="1277552"/>
            <a:ext cx="7564004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దుఃఖ నిరాశ యాత్రికులంతా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దారి తప్పియుండగా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Dukha</a:t>
            </a:r>
            <a:r>
              <a:rPr lang="en-US" dirty="0"/>
              <a:t> </a:t>
            </a:r>
            <a:r>
              <a:rPr lang="en-US" dirty="0" err="1"/>
              <a:t>Niraasha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Yaathrikulanthaa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Daari</a:t>
            </a:r>
            <a:r>
              <a:rPr lang="en-US" dirty="0"/>
              <a:t> </a:t>
            </a:r>
            <a:r>
              <a:rPr lang="en-US" dirty="0" err="1"/>
              <a:t>Thappiyundagaa</a:t>
            </a:r>
            <a:r>
              <a:rPr lang="en-US" dirty="0"/>
              <a:t>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17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998" y="1277552"/>
            <a:ext cx="7251343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మార్గదర్శియై నడిపించువారిన్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ప్రభు పాద సన్నిధికి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Maargadarshiyai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Nadipinchu</a:t>
            </a:r>
            <a:r>
              <a:rPr lang="en-US" dirty="0"/>
              <a:t> </a:t>
            </a:r>
            <a:r>
              <a:rPr lang="en-US" dirty="0" err="1"/>
              <a:t>Vaarin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/>
              <a:t>Prabhu </a:t>
            </a:r>
            <a:r>
              <a:rPr lang="en-US" dirty="0" err="1"/>
              <a:t>Paada</a:t>
            </a:r>
            <a:r>
              <a:rPr lang="en-US" dirty="0"/>
              <a:t> </a:t>
            </a:r>
            <a:r>
              <a:rPr lang="en-US" dirty="0" err="1"/>
              <a:t>Sannidhiki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04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775" y="1277552"/>
            <a:ext cx="798644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దివ్య రక్షకుడు ప్రకాశ వెలుగు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ఈ ధరలో – (3)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Divya </a:t>
            </a:r>
            <a:r>
              <a:rPr lang="en-US" dirty="0" err="1"/>
              <a:t>Rakshakudu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Prakaasha</a:t>
            </a:r>
            <a:r>
              <a:rPr lang="en-US" dirty="0"/>
              <a:t> </a:t>
            </a:r>
            <a:r>
              <a:rPr lang="en-US" dirty="0" err="1"/>
              <a:t>Velugu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Dharalo</a:t>
            </a:r>
            <a:r>
              <a:rPr lang="en-US" dirty="0"/>
              <a:t> – (3)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09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527" y="1625464"/>
            <a:ext cx="846294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దివ్య రక్షకుడు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ఘోరాంధకార లోకమున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Divya </a:t>
            </a:r>
            <a:r>
              <a:rPr lang="en-US" dirty="0" err="1"/>
              <a:t>Rakshakudu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Ghoraandhakaara</a:t>
            </a:r>
            <a:r>
              <a:rPr lang="en-US" dirty="0"/>
              <a:t> </a:t>
            </a:r>
            <a:r>
              <a:rPr lang="en-US" dirty="0" err="1"/>
              <a:t>Lokamuna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4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875" y="1625464"/>
            <a:ext cx="936824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మహిమ క్రీస్తు ఉదయించెను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 వెలుగు నీయను –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Mahima </a:t>
            </a:r>
            <a:r>
              <a:rPr lang="en-US" dirty="0" err="1"/>
              <a:t>Kreesthu</a:t>
            </a:r>
            <a:r>
              <a:rPr lang="en-US" dirty="0"/>
              <a:t> </a:t>
            </a:r>
            <a:r>
              <a:rPr lang="en-US" dirty="0" err="1"/>
              <a:t>Udayinchenu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Rakshana </a:t>
            </a:r>
            <a:r>
              <a:rPr lang="en-US" dirty="0" err="1"/>
              <a:t>Velugu</a:t>
            </a:r>
            <a:r>
              <a:rPr lang="en-US" dirty="0"/>
              <a:t> </a:t>
            </a:r>
            <a:r>
              <a:rPr lang="en-US" dirty="0" err="1"/>
              <a:t>Neeyanu</a:t>
            </a:r>
            <a:r>
              <a:rPr lang="en-US" dirty="0"/>
              <a:t> –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8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527" y="2291908"/>
            <a:ext cx="8462945" cy="2274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దివ్య రక్షకుడు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Divya </a:t>
            </a:r>
            <a:r>
              <a:rPr lang="en-US" dirty="0" err="1"/>
              <a:t>Rakshakudu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9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0962" y="1277552"/>
            <a:ext cx="9070075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 తండ్రి కరుణించి మనల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పంపేను క్రీస్తు ప్రభున్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Paraloka</a:t>
            </a:r>
            <a:r>
              <a:rPr lang="en-US" dirty="0"/>
              <a:t> </a:t>
            </a:r>
            <a:r>
              <a:rPr lang="en-US" dirty="0" err="1"/>
              <a:t>Thandri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Karuninchi</a:t>
            </a:r>
            <a:r>
              <a:rPr lang="en-US" dirty="0"/>
              <a:t> </a:t>
            </a:r>
            <a:r>
              <a:rPr lang="en-US" dirty="0" err="1"/>
              <a:t>Manala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Pampenu</a:t>
            </a:r>
            <a:r>
              <a:rPr lang="en-US" dirty="0"/>
              <a:t> </a:t>
            </a:r>
            <a:r>
              <a:rPr lang="en-US" dirty="0" err="1"/>
              <a:t>Kreesthu</a:t>
            </a:r>
            <a:r>
              <a:rPr lang="en-US" dirty="0"/>
              <a:t> </a:t>
            </a:r>
            <a:r>
              <a:rPr lang="en-US" dirty="0" err="1"/>
              <a:t>Prabhun</a:t>
            </a:r>
            <a:r>
              <a:rPr lang="en-US" dirty="0"/>
              <a:t>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04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375" y="1593517"/>
            <a:ext cx="9815250" cy="3670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లోకాంధులకు దృష్టినివ్వ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అరుదెంచె క్రీస్తు ప్రభువు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Lokaandhulaku</a:t>
            </a:r>
            <a:r>
              <a:rPr lang="en-US" dirty="0"/>
              <a:t> </a:t>
            </a:r>
            <a:r>
              <a:rPr lang="en-US" dirty="0" err="1"/>
              <a:t>Drushtinivva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Arudenche</a:t>
            </a:r>
            <a:r>
              <a:rPr lang="en-US" dirty="0"/>
              <a:t> </a:t>
            </a:r>
            <a:r>
              <a:rPr lang="en-US" dirty="0" err="1"/>
              <a:t>Kreesthu</a:t>
            </a:r>
            <a:r>
              <a:rPr lang="en-US" dirty="0"/>
              <a:t> </a:t>
            </a:r>
            <a:r>
              <a:rPr lang="en-US" dirty="0" err="1"/>
              <a:t>Prabhuvu</a:t>
            </a:r>
            <a:r>
              <a:rPr lang="en-US" dirty="0"/>
              <a:t>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7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8552" y="1261578"/>
            <a:ext cx="8394896" cy="4334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చీకటి నుండి దైవ వెలుగునకు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తెచ్చె క్రీస్తు ప్రభువు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Cheekati</a:t>
            </a:r>
            <a:r>
              <a:rPr lang="en-US" dirty="0"/>
              <a:t> </a:t>
            </a:r>
            <a:r>
              <a:rPr lang="en-US" dirty="0" err="1"/>
              <a:t>Nundi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Daiva</a:t>
            </a:r>
            <a:r>
              <a:rPr lang="en-US" dirty="0"/>
              <a:t> </a:t>
            </a:r>
            <a:r>
              <a:rPr lang="en-US" dirty="0" err="1"/>
              <a:t>Velugunaku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 err="1"/>
              <a:t>Thechche</a:t>
            </a:r>
            <a:r>
              <a:rPr lang="en-US" dirty="0"/>
              <a:t> </a:t>
            </a:r>
            <a:r>
              <a:rPr lang="en-US" dirty="0" err="1"/>
              <a:t>Kreesthu</a:t>
            </a:r>
            <a:r>
              <a:rPr lang="en-US" dirty="0"/>
              <a:t> </a:t>
            </a:r>
            <a:r>
              <a:rPr lang="en-US" dirty="0" err="1"/>
              <a:t>Prabhuvu</a:t>
            </a:r>
            <a:r>
              <a:rPr lang="en-US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75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876" y="1261578"/>
            <a:ext cx="8312248" cy="4334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సాతాను శృంగ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లములను తెంప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రక్షకుడు – (3)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Saathaanu</a:t>
            </a:r>
            <a:r>
              <a:rPr lang="en-US" dirty="0"/>
              <a:t> </a:t>
            </a:r>
            <a:r>
              <a:rPr lang="en-US" dirty="0" err="1"/>
              <a:t>Shrunga</a:t>
            </a:r>
            <a:r>
              <a:rPr lang="en-US" dirty="0"/>
              <a:t>-</a:t>
            </a:r>
          </a:p>
          <a:p>
            <a:pPr marL="0" indent="0">
              <a:buNone/>
            </a:pPr>
            <a:r>
              <a:rPr lang="en-US" dirty="0" err="1"/>
              <a:t>lamulanu</a:t>
            </a:r>
            <a:r>
              <a:rPr lang="en-US" dirty="0"/>
              <a:t> </a:t>
            </a:r>
            <a:r>
              <a:rPr lang="en-US" dirty="0" err="1"/>
              <a:t>Thempa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</a:t>
            </a:r>
            <a:r>
              <a:rPr lang="en-US" dirty="0" err="1"/>
              <a:t>Rakshakudu</a:t>
            </a:r>
            <a:r>
              <a:rPr lang="en-US" dirty="0"/>
              <a:t> – (3) 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7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527" y="1625464"/>
            <a:ext cx="846294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దివ్య రక్షకుడు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ఘోరాంధకార లోకమున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Divya </a:t>
            </a:r>
            <a:r>
              <a:rPr lang="en-US" dirty="0" err="1"/>
              <a:t>Rakshakudu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Ghoraandhakaara</a:t>
            </a:r>
            <a:r>
              <a:rPr lang="en-US" dirty="0"/>
              <a:t> </a:t>
            </a:r>
            <a:r>
              <a:rPr lang="en-US" dirty="0" err="1"/>
              <a:t>Lokamuna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1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875" y="1625464"/>
            <a:ext cx="936824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మహిమ క్రీస్తు ఉదయించెను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 వెలుగు నీయను –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Mahima </a:t>
            </a:r>
            <a:r>
              <a:rPr lang="en-US" dirty="0" err="1"/>
              <a:t>Kreesthu</a:t>
            </a:r>
            <a:r>
              <a:rPr lang="en-US" dirty="0"/>
              <a:t> </a:t>
            </a:r>
            <a:r>
              <a:rPr lang="en-US" dirty="0" err="1"/>
              <a:t>Udayinchenu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Rakshana </a:t>
            </a:r>
            <a:r>
              <a:rPr lang="en-US" dirty="0" err="1"/>
              <a:t>Velugu</a:t>
            </a:r>
            <a:r>
              <a:rPr lang="en-US" dirty="0"/>
              <a:t> </a:t>
            </a:r>
            <a:r>
              <a:rPr lang="en-US" dirty="0" err="1"/>
              <a:t>Neeyanu</a:t>
            </a:r>
            <a:r>
              <a:rPr lang="en-US" dirty="0"/>
              <a:t> – (2)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17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527" y="2291908"/>
            <a:ext cx="8462945" cy="2274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ఉదయించె దివ్య రక్షకుడు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Udayinche</a:t>
            </a:r>
            <a:r>
              <a:rPr lang="en-US" dirty="0"/>
              <a:t> Divya </a:t>
            </a:r>
            <a:r>
              <a:rPr lang="en-US" dirty="0" err="1"/>
              <a:t>Rakshakudu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			</a:t>
            </a:r>
            <a:r>
              <a:rPr lang="en-US" b="1" dirty="0">
                <a:ea typeface="Verdana" panose="020B0604030504040204" pitchFamily="34" charset="0"/>
              </a:rPr>
              <a:t>*******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1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2757</TotalTime>
  <Words>266</Words>
  <Application>Microsoft Office PowerPoint</Application>
  <PresentationFormat>Widescreen</PresentationFormat>
  <Paragraphs>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Gautami</vt:lpstr>
      <vt:lpstr>Verdana</vt:lpstr>
      <vt:lpstr>Office Theme</vt:lpstr>
      <vt:lpstr>Udayinche  Divya Rakshakudu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</cp:lastModifiedBy>
  <cp:revision>479</cp:revision>
  <dcterms:created xsi:type="dcterms:W3CDTF">2014-12-24T20:07:30Z</dcterms:created>
  <dcterms:modified xsi:type="dcterms:W3CDTF">2020-12-20T04:25:59Z</dcterms:modified>
</cp:coreProperties>
</file>