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69" r:id="rId3"/>
    <p:sldId id="863" r:id="rId4"/>
    <p:sldId id="864" r:id="rId5"/>
    <p:sldId id="865" r:id="rId6"/>
    <p:sldId id="868" r:id="rId7"/>
    <p:sldId id="866" r:id="rId8"/>
    <p:sldId id="867" r:id="rId9"/>
    <p:sldId id="870" r:id="rId10"/>
    <p:sldId id="871" r:id="rId11"/>
    <p:sldId id="872" r:id="rId12"/>
    <p:sldId id="873" r:id="rId13"/>
    <p:sldId id="874" r:id="rId14"/>
    <p:sldId id="875" r:id="rId15"/>
    <p:sldId id="876" r:id="rId16"/>
    <p:sldId id="877" r:id="rId17"/>
    <p:sldId id="878" r:id="rId18"/>
    <p:sldId id="879" r:id="rId19"/>
    <p:sldId id="880" r:id="rId20"/>
    <p:sldId id="881" r:id="rId21"/>
    <p:sldId id="882" r:id="rId22"/>
    <p:sldId id="883" r:id="rId23"/>
    <p:sldId id="884" r:id="rId24"/>
    <p:sldId id="885" r:id="rId25"/>
    <p:sldId id="886" r:id="rId26"/>
    <p:sldId id="887" r:id="rId27"/>
    <p:sldId id="888" r:id="rId28"/>
    <p:sldId id="889" r:id="rId29"/>
    <p:sldId id="89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069971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Unna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Paatuna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Vachchu</a:t>
            </a:r>
            <a:endParaRPr lang="en-US" sz="8800" b="1" dirty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08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458" y="1449073"/>
            <a:ext cx="9912630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యెన్న శక్యము గాని పాపము-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లన్ని మోపుగ వీపు పైబడి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Yenna Shakyamu Gaani Paapamu-</a:t>
            </a:r>
          </a:p>
          <a:p>
            <a:pPr marL="0" indent="0">
              <a:buNone/>
            </a:pPr>
            <a:r>
              <a:rPr lang="fi-FI" dirty="0"/>
              <a:t>lanni Mopuga Veepu Paibadi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7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458" y="1449073"/>
            <a:ext cx="9912630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యున్న విదె నడలేక తొట్రిలు-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చున్నవాడను నన్ను దయగను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Yunna Vide Nadaleka Thotrilu-</a:t>
            </a:r>
          </a:p>
          <a:p>
            <a:pPr marL="0" indent="0">
              <a:buNone/>
            </a:pPr>
            <a:r>
              <a:rPr lang="fi-FI" dirty="0"/>
              <a:t>chunnavaadanu Nannu Dayaganu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0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9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1474" y="1290049"/>
            <a:ext cx="9409048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కారుణ్య నిధి యేసు - నా రక్షకా నీ శ-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రీర రక్తము చిందుట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Kaarunya Nidhi Yesu </a:t>
            </a:r>
          </a:p>
          <a:p>
            <a:pPr marL="0" indent="0">
              <a:buNone/>
            </a:pPr>
            <a:r>
              <a:rPr lang="fi-FI" dirty="0"/>
              <a:t>Naa Rakshakaa Nee Sha-</a:t>
            </a:r>
          </a:p>
          <a:p>
            <a:pPr marL="0" indent="0">
              <a:buNone/>
            </a:pPr>
            <a:r>
              <a:rPr lang="fi-FI" dirty="0"/>
              <a:t>reera Rakthamu Chinduta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95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0257" y="1449073"/>
            <a:ext cx="9276525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భూరి దయతో నన్ను నీ దరి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జేర రమ్మని పిలుచుటయు ని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Bhoori Dayatho Nannu Nee Dari</a:t>
            </a:r>
          </a:p>
          <a:p>
            <a:pPr marL="0" indent="0">
              <a:buNone/>
            </a:pPr>
            <a:r>
              <a:rPr lang="fi-FI" dirty="0"/>
              <a:t>Jera Rammani Piluchutayu Ni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7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458" y="1449073"/>
            <a:ext cx="9912630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ష్కారణపు నీ ప్రేమ యిది మరి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వేరే హేతువు లేదు నా యెడ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Shkaaranapu Nee Prema Yidi Mari </a:t>
            </a:r>
          </a:p>
          <a:p>
            <a:pPr marL="0" indent="0">
              <a:buNone/>
            </a:pPr>
            <a:r>
              <a:rPr lang="fi-FI" dirty="0"/>
              <a:t>Vere Hethuvu Ledu Naa Yeda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68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65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113" y="1290049"/>
            <a:ext cx="10893287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మసి బొగ్గు వలె నా మా-నస మెల్ల గప్పె దో-ష సమూహములు మచ్చలై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Masi Boggu Vale Naa Maa-</a:t>
            </a:r>
          </a:p>
          <a:p>
            <a:pPr marL="0" indent="0">
              <a:buNone/>
            </a:pPr>
            <a:r>
              <a:rPr lang="fi-FI" dirty="0"/>
              <a:t>nasa Mella Gappe Do-</a:t>
            </a:r>
          </a:p>
          <a:p>
            <a:pPr marL="0" indent="0">
              <a:buNone/>
            </a:pPr>
            <a:r>
              <a:rPr lang="fi-FI" dirty="0"/>
              <a:t>sha Samoohamulu Machchalai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38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752" y="1449073"/>
            <a:ext cx="10838919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అసిత మగు ప్రతి డాగు తుడువను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గసుటు గడిగి పవిత్ర పరపను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Asitha Magu Prathi Daagu Thuduvanu </a:t>
            </a:r>
          </a:p>
          <a:p>
            <a:pPr marL="0" indent="0">
              <a:buNone/>
            </a:pPr>
            <a:r>
              <a:rPr lang="fi-FI" dirty="0"/>
              <a:t>Gasutu Gadigi Pavithra Parapanu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30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4483" y="1449073"/>
            <a:ext cx="9462055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అసువు లిడు నీ రక్తమే యని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మసల కిప్పుడు సిలువ నిదె గని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Asuvu Lidu Nee Rakthame Yani</a:t>
            </a:r>
          </a:p>
          <a:p>
            <a:pPr marL="0" indent="0">
              <a:buNone/>
            </a:pPr>
            <a:r>
              <a:rPr lang="fi-FI" dirty="0"/>
              <a:t>Masala Kippudu Siluva Nide Gani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93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71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154" y="1290049"/>
            <a:ext cx="10349948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వెలుపట బహు యుద్ధ-ములు లోపటను భయము - కలిగె నెమ్మది దొలగెను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Velupata Bahu Yuddha-</a:t>
            </a:r>
          </a:p>
          <a:p>
            <a:pPr marL="0" indent="0">
              <a:buNone/>
            </a:pPr>
            <a:r>
              <a:rPr lang="fi-FI" dirty="0"/>
              <a:t>mulu Lopatanu Bhayamu</a:t>
            </a:r>
          </a:p>
          <a:p>
            <a:pPr marL="0" indent="0">
              <a:buNone/>
            </a:pPr>
            <a:r>
              <a:rPr lang="fi-FI" dirty="0"/>
              <a:t>Kalige Nemmadi Dolagenu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68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2838" y="1449073"/>
            <a:ext cx="9447439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పలు విధములగు సందియంబుల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వలన పోరాటములచే నే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Palu Vidhamulagu Sandiyambula</a:t>
            </a:r>
          </a:p>
          <a:p>
            <a:pPr marL="0" indent="0">
              <a:buNone/>
            </a:pPr>
            <a:r>
              <a:rPr lang="fi-FI" dirty="0"/>
              <a:t>Valana Poraatamulache Ne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5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7491" y="1449073"/>
            <a:ext cx="9236769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నలసి యిటునటు గొట్టబడి దు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ర్బలుడనై గాయములతో నిదె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Nalasi Yitunatu Gottabadi Du-</a:t>
            </a:r>
          </a:p>
          <a:p>
            <a:pPr marL="0" indent="0">
              <a:buNone/>
            </a:pPr>
            <a:r>
              <a:rPr lang="fi-FI" dirty="0"/>
              <a:t>rbhaludanai Gaayamulatho Nide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31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21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330" y="1290049"/>
            <a:ext cx="11237844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కడు బీద వాడ నం-ధుడను దౌర్భాగ్యుడను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చెడిపోయి పడియున్నాను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Kadu Beeda Vaada Na-</a:t>
            </a:r>
          </a:p>
          <a:p>
            <a:pPr marL="0" indent="0">
              <a:buNone/>
            </a:pPr>
            <a:r>
              <a:rPr lang="fi-FI" dirty="0"/>
              <a:t>ndhudanu Dourbhaagyudanu</a:t>
            </a:r>
          </a:p>
          <a:p>
            <a:pPr marL="0" indent="0">
              <a:buNone/>
            </a:pPr>
            <a:r>
              <a:rPr lang="fi-FI" dirty="0"/>
              <a:t>Chedipoyi Padiyunnaanu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1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58" y="1449073"/>
            <a:ext cx="11039060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సుడివడిన నా మదికి స్వస్థత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చెడిన కనులకు దృష్టి భాగ్యము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Sudivadina Naa Madiki Swasthatha </a:t>
            </a:r>
          </a:p>
          <a:p>
            <a:pPr marL="0" indent="0">
              <a:buNone/>
            </a:pPr>
            <a:r>
              <a:rPr lang="fi-FI" dirty="0"/>
              <a:t>Chedina Kanulaku Drushti Bhaagyamu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92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7491" y="1449073"/>
            <a:ext cx="9674092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బడయ వలసిన వన్ని నీ చే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బడయుటకు నా యొడ యడా యిదె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Badaya Valasina Vanni Nee Che </a:t>
            </a:r>
          </a:p>
          <a:p>
            <a:pPr marL="0" indent="0">
              <a:buNone/>
            </a:pPr>
            <a:r>
              <a:rPr lang="fi-FI" dirty="0"/>
              <a:t>Badayutaku Naa Yoda Yadaa Yide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30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0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0175" y="1290049"/>
            <a:ext cx="10243931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వాగ్దత్తము నమ్మి - నీపై భారము పెట్టి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 మార్గము గంటిని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Nee Vaagdhatthamu Nammi </a:t>
            </a:r>
          </a:p>
          <a:p>
            <a:pPr marL="0" indent="0">
              <a:buNone/>
            </a:pPr>
            <a:r>
              <a:rPr lang="fi-FI" dirty="0"/>
              <a:t>Neepai Bhaaramu Petti </a:t>
            </a:r>
          </a:p>
          <a:p>
            <a:pPr marL="0" indent="0">
              <a:buNone/>
            </a:pPr>
            <a:r>
              <a:rPr lang="fi-FI" dirty="0"/>
              <a:t>Jeeva Maargamu Gantini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9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698" y="1449073"/>
            <a:ext cx="9952381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కేవలంబగు ప్రేమ చేతను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నన్ను క్షమించి చేకొని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Kevalambagu Prema Chethanu</a:t>
            </a:r>
          </a:p>
          <a:p>
            <a:pPr marL="0" indent="0">
              <a:buNone/>
            </a:pPr>
            <a:r>
              <a:rPr lang="fi-FI" dirty="0"/>
              <a:t>Neevu Nannu Kshaminchi Chekoni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56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450" y="1449073"/>
            <a:ext cx="9846370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భావ శుద్ధి నొనర్చి సంతో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షావసరముల నిడుదువని యిదె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Bhaava Shuddhi Nonarchi Santho</a:t>
            </a:r>
          </a:p>
          <a:p>
            <a:pPr marL="0" indent="0">
              <a:buNone/>
            </a:pPr>
            <a:r>
              <a:rPr lang="fi-FI" dirty="0"/>
              <a:t>shaavasaramula Nidudhuvani Yide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02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12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7985" y="1290049"/>
            <a:ext cx="9475303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దరిలేని యానంద-కరమైన నీ ప్రేమ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తరమే వర్ణన చేయను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Darileni Yaananda-</a:t>
            </a:r>
          </a:p>
          <a:p>
            <a:pPr marL="0" indent="0">
              <a:buNone/>
            </a:pPr>
            <a:r>
              <a:rPr lang="fi-FI" dirty="0"/>
              <a:t>karamaina Nee Prema </a:t>
            </a:r>
          </a:p>
          <a:p>
            <a:pPr marL="0" indent="0">
              <a:buNone/>
            </a:pPr>
            <a:r>
              <a:rPr lang="fi-FI" dirty="0"/>
              <a:t>Tharame Varnana Cheyanu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96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9533" y="1449073"/>
            <a:ext cx="8870003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తెరవు కడ్డం బైన యన్నిటి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విరుగ గొట్టెను గాన నే నిపు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Theravu Kadda Baina Yanniti</a:t>
            </a:r>
          </a:p>
          <a:p>
            <a:pPr marL="0" indent="0">
              <a:buNone/>
            </a:pPr>
            <a:r>
              <a:rPr lang="fi-FI" dirty="0"/>
              <a:t>Viruga Gottenu Gaana Ne Nipu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63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450" y="1449073"/>
            <a:ext cx="9846370" cy="3772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డరుదుగా నీ వాడ నవుటకు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మరి నిజము నీ వాడ నవుటకే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Darudugaa Nee Vaada Navutaku</a:t>
            </a:r>
          </a:p>
          <a:p>
            <a:pPr marL="0" indent="0">
              <a:buNone/>
            </a:pPr>
            <a:r>
              <a:rPr lang="fi-FI" dirty="0"/>
              <a:t>Mari Nijamu Nee Vaada Navutake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1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405" y="1290049"/>
            <a:ext cx="10363200" cy="4143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ఉన్నపాటున వచ్చు-చున్నాను నీ పాద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సన్నిధి-కో రక్షకా</a:t>
            </a:r>
            <a:endParaRPr lang="en-US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Unnapaatuna Vachchu-</a:t>
            </a:r>
          </a:p>
          <a:p>
            <a:pPr marL="0" indent="0">
              <a:buNone/>
            </a:pPr>
            <a:r>
              <a:rPr lang="fi-FI" dirty="0"/>
              <a:t>chunnaanu Nee Paada </a:t>
            </a:r>
          </a:p>
          <a:p>
            <a:pPr marL="0" indent="0">
              <a:buNone/>
            </a:pPr>
            <a:r>
              <a:rPr lang="fi-FI" dirty="0"/>
              <a:t>Sannidhi-ko Rakshakaa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			    </a:t>
            </a:r>
            <a:r>
              <a:rPr lang="fi-FI" b="1" dirty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13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2844</TotalTime>
  <Words>449</Words>
  <Application>Microsoft Office PowerPoint</Application>
  <PresentationFormat>Widescreen</PresentationFormat>
  <Paragraphs>182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587</cp:revision>
  <dcterms:created xsi:type="dcterms:W3CDTF">2014-12-24T20:07:30Z</dcterms:created>
  <dcterms:modified xsi:type="dcterms:W3CDTF">2016-11-19T08:31:44Z</dcterms:modified>
</cp:coreProperties>
</file>