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2" r:id="rId2"/>
    <p:sldId id="836" r:id="rId3"/>
    <p:sldId id="853" r:id="rId4"/>
    <p:sldId id="854" r:id="rId5"/>
    <p:sldId id="855" r:id="rId6"/>
    <p:sldId id="856" r:id="rId7"/>
    <p:sldId id="857" r:id="rId8"/>
    <p:sldId id="858" r:id="rId9"/>
    <p:sldId id="859" r:id="rId10"/>
    <p:sldId id="860" r:id="rId11"/>
    <p:sldId id="861" r:id="rId12"/>
    <p:sldId id="8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 (Capgemini US LLC)" userId="84f61685-cb88-41b1-aec5-4e51e2317a73" providerId="ADAL" clId="{B0F4E35F-6B35-4146-8013-5BE90F98F2CB}"/>
    <pc:docChg chg="addSld delSld modSld">
      <pc:chgData name="Kranthi Chepuri (Capgemini US LLC)" userId="84f61685-cb88-41b1-aec5-4e51e2317a73" providerId="ADAL" clId="{B0F4E35F-6B35-4146-8013-5BE90F98F2CB}" dt="2020-11-01T19:43:51.408" v="96" actId="113"/>
      <pc:docMkLst>
        <pc:docMk/>
      </pc:docMkLst>
      <pc:sldChg chg="modSp mod">
        <pc:chgData name="Kranthi Chepuri (Capgemini US LLC)" userId="84f61685-cb88-41b1-aec5-4e51e2317a73" providerId="ADAL" clId="{B0F4E35F-6B35-4146-8013-5BE90F98F2CB}" dt="2020-11-01T19:40:14.611" v="30" actId="1076"/>
        <pc:sldMkLst>
          <pc:docMk/>
          <pc:sldMk cId="3622123889" sldId="836"/>
        </pc:sldMkLst>
        <pc:spChg chg="mod">
          <ac:chgData name="Kranthi Chepuri (Capgemini US LLC)" userId="84f61685-cb88-41b1-aec5-4e51e2317a73" providerId="ADAL" clId="{B0F4E35F-6B35-4146-8013-5BE90F98F2CB}" dt="2020-11-01T19:40:14.611" v="30" actId="1076"/>
          <ac:spMkLst>
            <pc:docMk/>
            <pc:sldMk cId="3622123889" sldId="836"/>
            <ac:spMk id="3" creationId="{00000000-0000-0000-0000-000000000000}"/>
          </ac:spMkLst>
        </pc:spChg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4199494416" sldId="837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1316201027" sldId="838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465027628" sldId="839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336187074" sldId="840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918552078" sldId="841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3638945525" sldId="842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1105999231" sldId="843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4055195894" sldId="844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2724758214" sldId="845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2298594728" sldId="846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2506085733" sldId="847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3119260820" sldId="848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2893972980" sldId="849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1723274309" sldId="850"/>
        </pc:sldMkLst>
      </pc:sldChg>
      <pc:sldChg chg="del">
        <pc:chgData name="Kranthi Chepuri (Capgemini US LLC)" userId="84f61685-cb88-41b1-aec5-4e51e2317a73" providerId="ADAL" clId="{B0F4E35F-6B35-4146-8013-5BE90F98F2CB}" dt="2020-11-01T19:38:58.538" v="15" actId="47"/>
        <pc:sldMkLst>
          <pc:docMk/>
          <pc:sldMk cId="1460570816" sldId="851"/>
        </pc:sldMkLst>
      </pc:sldChg>
      <pc:sldChg chg="modSp mod">
        <pc:chgData name="Kranthi Chepuri (Capgemini US LLC)" userId="84f61685-cb88-41b1-aec5-4e51e2317a73" providerId="ADAL" clId="{B0F4E35F-6B35-4146-8013-5BE90F98F2CB}" dt="2020-11-01T19:38:55.803" v="14" actId="20577"/>
        <pc:sldMkLst>
          <pc:docMk/>
          <pc:sldMk cId="1972424255" sldId="852"/>
        </pc:sldMkLst>
        <pc:spChg chg="mod">
          <ac:chgData name="Kranthi Chepuri (Capgemini US LLC)" userId="84f61685-cb88-41b1-aec5-4e51e2317a73" providerId="ADAL" clId="{B0F4E35F-6B35-4146-8013-5BE90F98F2CB}" dt="2020-11-01T19:38:55.803" v="14" actId="20577"/>
          <ac:spMkLst>
            <pc:docMk/>
            <pc:sldMk cId="1972424255" sldId="852"/>
            <ac:spMk id="2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B0F4E35F-6B35-4146-8013-5BE90F98F2CB}" dt="2020-11-01T19:40:46.545" v="38" actId="1076"/>
        <pc:sldMkLst>
          <pc:docMk/>
          <pc:sldMk cId="661694381" sldId="853"/>
        </pc:sldMkLst>
        <pc:spChg chg="mod">
          <ac:chgData name="Kranthi Chepuri (Capgemini US LLC)" userId="84f61685-cb88-41b1-aec5-4e51e2317a73" providerId="ADAL" clId="{B0F4E35F-6B35-4146-8013-5BE90F98F2CB}" dt="2020-11-01T19:40:46.545" v="38" actId="1076"/>
          <ac:spMkLst>
            <pc:docMk/>
            <pc:sldMk cId="661694381" sldId="853"/>
            <ac:spMk id="3" creationId="{00000000-0000-0000-0000-000000000000}"/>
          </ac:spMkLst>
        </pc:spChg>
      </pc:sldChg>
      <pc:sldChg chg="add">
        <pc:chgData name="Kranthi Chepuri (Capgemini US LLC)" userId="84f61685-cb88-41b1-aec5-4e51e2317a73" providerId="ADAL" clId="{B0F4E35F-6B35-4146-8013-5BE90F98F2CB}" dt="2020-11-01T19:40:49.647" v="39" actId="22"/>
        <pc:sldMkLst>
          <pc:docMk/>
          <pc:sldMk cId="1521627907" sldId="854"/>
        </pc:sldMkLst>
      </pc:sldChg>
      <pc:sldChg chg="modSp add mod">
        <pc:chgData name="Kranthi Chepuri (Capgemini US LLC)" userId="84f61685-cb88-41b1-aec5-4e51e2317a73" providerId="ADAL" clId="{B0F4E35F-6B35-4146-8013-5BE90F98F2CB}" dt="2020-11-01T19:41:30.212" v="45" actId="1076"/>
        <pc:sldMkLst>
          <pc:docMk/>
          <pc:sldMk cId="1424590852" sldId="855"/>
        </pc:sldMkLst>
        <pc:spChg chg="mod">
          <ac:chgData name="Kranthi Chepuri (Capgemini US LLC)" userId="84f61685-cb88-41b1-aec5-4e51e2317a73" providerId="ADAL" clId="{B0F4E35F-6B35-4146-8013-5BE90F98F2CB}" dt="2020-11-01T19:41:30.212" v="45" actId="1076"/>
          <ac:spMkLst>
            <pc:docMk/>
            <pc:sldMk cId="1424590852" sldId="855"/>
            <ac:spMk id="3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B0F4E35F-6B35-4146-8013-5BE90F98F2CB}" dt="2020-11-01T19:42:15.726" v="61" actId="1076"/>
        <pc:sldMkLst>
          <pc:docMk/>
          <pc:sldMk cId="627670485" sldId="856"/>
        </pc:sldMkLst>
        <pc:spChg chg="mod">
          <ac:chgData name="Kranthi Chepuri (Capgemini US LLC)" userId="84f61685-cb88-41b1-aec5-4e51e2317a73" providerId="ADAL" clId="{B0F4E35F-6B35-4146-8013-5BE90F98F2CB}" dt="2020-11-01T19:42:15.726" v="61" actId="1076"/>
          <ac:spMkLst>
            <pc:docMk/>
            <pc:sldMk cId="627670485" sldId="856"/>
            <ac:spMk id="3" creationId="{00000000-0000-0000-0000-000000000000}"/>
          </ac:spMkLst>
        </pc:spChg>
      </pc:sldChg>
      <pc:sldChg chg="add">
        <pc:chgData name="Kranthi Chepuri (Capgemini US LLC)" userId="84f61685-cb88-41b1-aec5-4e51e2317a73" providerId="ADAL" clId="{B0F4E35F-6B35-4146-8013-5BE90F98F2CB}" dt="2020-11-01T19:42:22.751" v="62" actId="22"/>
        <pc:sldMkLst>
          <pc:docMk/>
          <pc:sldMk cId="2514694323" sldId="857"/>
        </pc:sldMkLst>
      </pc:sldChg>
      <pc:sldChg chg="add">
        <pc:chgData name="Kranthi Chepuri (Capgemini US LLC)" userId="84f61685-cb88-41b1-aec5-4e51e2317a73" providerId="ADAL" clId="{B0F4E35F-6B35-4146-8013-5BE90F98F2CB}" dt="2020-11-01T19:42:22.751" v="62" actId="22"/>
        <pc:sldMkLst>
          <pc:docMk/>
          <pc:sldMk cId="3367267420" sldId="858"/>
        </pc:sldMkLst>
      </pc:sldChg>
      <pc:sldChg chg="modSp add mod">
        <pc:chgData name="Kranthi Chepuri (Capgemini US LLC)" userId="84f61685-cb88-41b1-aec5-4e51e2317a73" providerId="ADAL" clId="{B0F4E35F-6B35-4146-8013-5BE90F98F2CB}" dt="2020-11-01T19:42:56.984" v="69" actId="1076"/>
        <pc:sldMkLst>
          <pc:docMk/>
          <pc:sldMk cId="289625944" sldId="859"/>
        </pc:sldMkLst>
        <pc:spChg chg="mod">
          <ac:chgData name="Kranthi Chepuri (Capgemini US LLC)" userId="84f61685-cb88-41b1-aec5-4e51e2317a73" providerId="ADAL" clId="{B0F4E35F-6B35-4146-8013-5BE90F98F2CB}" dt="2020-11-01T19:42:56.984" v="69" actId="1076"/>
          <ac:spMkLst>
            <pc:docMk/>
            <pc:sldMk cId="289625944" sldId="859"/>
            <ac:spMk id="3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B0F4E35F-6B35-4146-8013-5BE90F98F2CB}" dt="2020-11-01T19:43:33.957" v="83" actId="1076"/>
        <pc:sldMkLst>
          <pc:docMk/>
          <pc:sldMk cId="1485745291" sldId="860"/>
        </pc:sldMkLst>
        <pc:spChg chg="mod">
          <ac:chgData name="Kranthi Chepuri (Capgemini US LLC)" userId="84f61685-cb88-41b1-aec5-4e51e2317a73" providerId="ADAL" clId="{B0F4E35F-6B35-4146-8013-5BE90F98F2CB}" dt="2020-11-01T19:43:33.957" v="83" actId="1076"/>
          <ac:spMkLst>
            <pc:docMk/>
            <pc:sldMk cId="1485745291" sldId="860"/>
            <ac:spMk id="3" creationId="{00000000-0000-0000-0000-000000000000}"/>
          </ac:spMkLst>
        </pc:spChg>
      </pc:sldChg>
      <pc:sldChg chg="add">
        <pc:chgData name="Kranthi Chepuri (Capgemini US LLC)" userId="84f61685-cb88-41b1-aec5-4e51e2317a73" providerId="ADAL" clId="{B0F4E35F-6B35-4146-8013-5BE90F98F2CB}" dt="2020-11-01T19:43:39.259" v="84" actId="22"/>
        <pc:sldMkLst>
          <pc:docMk/>
          <pc:sldMk cId="1366449084" sldId="861"/>
        </pc:sldMkLst>
      </pc:sldChg>
      <pc:sldChg chg="modSp add mod">
        <pc:chgData name="Kranthi Chepuri (Capgemini US LLC)" userId="84f61685-cb88-41b1-aec5-4e51e2317a73" providerId="ADAL" clId="{B0F4E35F-6B35-4146-8013-5BE90F98F2CB}" dt="2020-11-01T19:43:51.408" v="96" actId="113"/>
        <pc:sldMkLst>
          <pc:docMk/>
          <pc:sldMk cId="2255186396" sldId="862"/>
        </pc:sldMkLst>
        <pc:spChg chg="mod">
          <ac:chgData name="Kranthi Chepuri (Capgemini US LLC)" userId="84f61685-cb88-41b1-aec5-4e51e2317a73" providerId="ADAL" clId="{B0F4E35F-6B35-4146-8013-5BE90F98F2CB}" dt="2020-11-01T19:43:51.408" v="96" actId="113"/>
          <ac:spMkLst>
            <pc:docMk/>
            <pc:sldMk cId="2255186396" sldId="86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Veyi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Nollatho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130" y="1302557"/>
            <a:ext cx="8791739" cy="4252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వేయి నోళ్లతో స్తుతియించినా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ఋణమును నే తీర్చగలనా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Veyi</a:t>
            </a:r>
            <a:r>
              <a:rPr lang="en-US" dirty="0"/>
              <a:t> </a:t>
            </a:r>
            <a:r>
              <a:rPr lang="en-US" dirty="0" err="1"/>
              <a:t>Nollatho</a:t>
            </a:r>
            <a:r>
              <a:rPr lang="en-US" dirty="0"/>
              <a:t> </a:t>
            </a:r>
            <a:r>
              <a:rPr lang="en-US" dirty="0" err="1"/>
              <a:t>Sthuthiyinchinaa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Runamunu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Ne </a:t>
            </a:r>
            <a:r>
              <a:rPr lang="en-US" dirty="0" err="1"/>
              <a:t>Theerchagalanaa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1912" y="1610502"/>
            <a:ext cx="5588176" cy="363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Yesayyaa</a:t>
            </a:r>
            <a:r>
              <a:rPr lang="en-US" dirty="0"/>
              <a:t> </a:t>
            </a:r>
            <a:r>
              <a:rPr lang="en-US" dirty="0" err="1"/>
              <a:t>Yesayyaa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Yesayyaa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9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130" y="1302557"/>
            <a:ext cx="8791739" cy="4252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వేయి నోళ్లతో స్తుతియించినా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ఋణమును నే తీర్చగలనా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Veyi</a:t>
            </a:r>
            <a:r>
              <a:rPr lang="en-US" dirty="0"/>
              <a:t> </a:t>
            </a:r>
            <a:r>
              <a:rPr lang="en-US" dirty="0" err="1"/>
              <a:t>Nollatho</a:t>
            </a:r>
            <a:r>
              <a:rPr lang="en-US" dirty="0"/>
              <a:t> </a:t>
            </a:r>
            <a:r>
              <a:rPr lang="en-US" dirty="0" err="1"/>
              <a:t>Sthuthiyinchinaa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Runamunu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Ne </a:t>
            </a:r>
            <a:r>
              <a:rPr lang="en-US" dirty="0" err="1"/>
              <a:t>Theerchagalanaa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2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212" y="1610502"/>
            <a:ext cx="10013576" cy="363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రోగములను భరియించి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వ్యసనములను వహియించి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Rogamulanu</a:t>
            </a:r>
            <a:r>
              <a:rPr lang="en-US" dirty="0"/>
              <a:t> </a:t>
            </a:r>
            <a:r>
              <a:rPr lang="en-US" dirty="0" err="1"/>
              <a:t>Bhariyinchi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Vyasanamulanu</a:t>
            </a:r>
            <a:r>
              <a:rPr lang="en-US" dirty="0"/>
              <a:t> </a:t>
            </a:r>
            <a:r>
              <a:rPr lang="en-US" dirty="0" err="1"/>
              <a:t>Vahiyinchi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90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993" y="1610502"/>
            <a:ext cx="10538013" cy="363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దోషములను క్షమియించి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స్వస్థత నొసగిన నా దేవా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Doshamulanu</a:t>
            </a:r>
            <a:r>
              <a:rPr lang="en-US" dirty="0"/>
              <a:t> </a:t>
            </a:r>
            <a:r>
              <a:rPr lang="en-US" dirty="0" err="1"/>
              <a:t>Kshamiyinchi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 err="1"/>
              <a:t>Swasthatha</a:t>
            </a:r>
            <a:r>
              <a:rPr lang="en-US" dirty="0"/>
              <a:t> </a:t>
            </a:r>
            <a:r>
              <a:rPr lang="en-US" dirty="0" err="1"/>
              <a:t>Nosagina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Devaa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70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1912" y="1610502"/>
            <a:ext cx="5588176" cy="363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Yesayyaa</a:t>
            </a:r>
            <a:r>
              <a:rPr lang="en-US" dirty="0"/>
              <a:t> </a:t>
            </a:r>
            <a:r>
              <a:rPr lang="en-US" dirty="0" err="1"/>
              <a:t>Yesayyaa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Yesayyaa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94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130" y="1302557"/>
            <a:ext cx="8791739" cy="4252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వేయి నోళ్లతో స్తుతియించినా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ఋణమును నే తీర్చగలనా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Veyi</a:t>
            </a:r>
            <a:r>
              <a:rPr lang="en-US" dirty="0"/>
              <a:t> </a:t>
            </a:r>
            <a:r>
              <a:rPr lang="en-US" dirty="0" err="1"/>
              <a:t>Nollatho</a:t>
            </a:r>
            <a:r>
              <a:rPr lang="en-US" dirty="0"/>
              <a:t> </a:t>
            </a:r>
            <a:r>
              <a:rPr lang="en-US" dirty="0" err="1"/>
              <a:t>Sthuthiyinchinaa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Runamunu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Ne </a:t>
            </a:r>
            <a:r>
              <a:rPr lang="en-US" dirty="0" err="1"/>
              <a:t>Theerchagalanaa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67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6496" y="1610502"/>
            <a:ext cx="9079007" cy="363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శోధనలో నాకు జయమిచ్చి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బాధలలో నను ఓదార్చి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Shodhanalo</a:t>
            </a:r>
            <a:r>
              <a:rPr lang="en-US" dirty="0"/>
              <a:t> </a:t>
            </a:r>
            <a:r>
              <a:rPr lang="en-US" dirty="0" err="1"/>
              <a:t>Naaku</a:t>
            </a:r>
            <a:r>
              <a:rPr lang="en-US" dirty="0"/>
              <a:t> </a:t>
            </a:r>
            <a:r>
              <a:rPr lang="en-US" dirty="0" err="1"/>
              <a:t>Jayamichchi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Baadhalalo</a:t>
            </a:r>
            <a:r>
              <a:rPr lang="en-US" dirty="0"/>
              <a:t> </a:t>
            </a:r>
            <a:r>
              <a:rPr lang="en-US" dirty="0" err="1"/>
              <a:t>Nanu</a:t>
            </a:r>
            <a:r>
              <a:rPr lang="en-US" dirty="0"/>
              <a:t> </a:t>
            </a:r>
            <a:r>
              <a:rPr lang="en-US" dirty="0" err="1"/>
              <a:t>Odaarchi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871" y="1610502"/>
            <a:ext cx="9936257" cy="363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బలహీనతలో బలమిచ్చి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నెమ్మది నొసగిన నా దేవా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Balaheenathalo Balamichchi (2)</a:t>
            </a:r>
          </a:p>
          <a:p>
            <a:pPr marL="0" indent="0">
              <a:buNone/>
            </a:pPr>
            <a:r>
              <a:rPr lang="it-IT" dirty="0"/>
              <a:t>Nemmadi Nosagina Naa Devaa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45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1912" y="1610502"/>
            <a:ext cx="5588176" cy="3636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 యేసయ్యా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Yesayyaa</a:t>
            </a:r>
            <a:r>
              <a:rPr lang="en-US" dirty="0"/>
              <a:t> </a:t>
            </a:r>
            <a:r>
              <a:rPr lang="en-US" dirty="0" err="1"/>
              <a:t>Yesayyaa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Yesayyaa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4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130" y="1302557"/>
            <a:ext cx="8791739" cy="4252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వేయి నోళ్లతో స్తుతియించినా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ఋణమును నే తీర్చగలనా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Veyi</a:t>
            </a:r>
            <a:r>
              <a:rPr lang="en-US" dirty="0"/>
              <a:t> </a:t>
            </a:r>
            <a:r>
              <a:rPr lang="en-US" dirty="0" err="1"/>
              <a:t>Nollatho</a:t>
            </a:r>
            <a:r>
              <a:rPr lang="en-US" dirty="0"/>
              <a:t> </a:t>
            </a:r>
            <a:r>
              <a:rPr lang="en-US" dirty="0" err="1"/>
              <a:t>Sthuthiyinchinaa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Runamunu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Ne </a:t>
            </a:r>
            <a:r>
              <a:rPr lang="en-US" dirty="0" err="1"/>
              <a:t>Theerchagalanaa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>
                <a:ea typeface="Verdana" panose="020B0604030504040204" pitchFamily="34" charset="0"/>
              </a:rPr>
              <a:t>			</a:t>
            </a:r>
            <a:r>
              <a:rPr lang="en-US" b="1" dirty="0">
                <a:ea typeface="Verdana" panose="020B0604030504040204" pitchFamily="34" charset="0"/>
              </a:rPr>
              <a:t>*******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86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</TotalTime>
  <Words>214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Gautami</vt:lpstr>
      <vt:lpstr>Verdana</vt:lpstr>
      <vt:lpstr>Office Theme</vt:lpstr>
      <vt:lpstr>Veyi Nollatho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(Capgemini US LLC)</cp:lastModifiedBy>
  <cp:revision>469</cp:revision>
  <dcterms:created xsi:type="dcterms:W3CDTF">2014-12-24T20:07:30Z</dcterms:created>
  <dcterms:modified xsi:type="dcterms:W3CDTF">2020-11-01T19:43:54Z</dcterms:modified>
</cp:coreProperties>
</file>