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61" r:id="rId2"/>
    <p:sldId id="836" r:id="rId3"/>
    <p:sldId id="862" r:id="rId4"/>
    <p:sldId id="863" r:id="rId5"/>
    <p:sldId id="864" r:id="rId6"/>
    <p:sldId id="865" r:id="rId7"/>
    <p:sldId id="866" r:id="rId8"/>
    <p:sldId id="867" r:id="rId9"/>
    <p:sldId id="868" r:id="rId10"/>
    <p:sldId id="873" r:id="rId11"/>
    <p:sldId id="874" r:id="rId12"/>
    <p:sldId id="875" r:id="rId13"/>
    <p:sldId id="876" r:id="rId14"/>
    <p:sldId id="869" r:id="rId15"/>
    <p:sldId id="870" r:id="rId16"/>
    <p:sldId id="871" r:id="rId17"/>
    <p:sldId id="872" r:id="rId18"/>
    <p:sldId id="877" r:id="rId19"/>
    <p:sldId id="878" r:id="rId20"/>
    <p:sldId id="879" r:id="rId21"/>
    <p:sldId id="8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1DCFE3-6BCB-4083-AA7E-EB101E63CC20}" v="22" dt="2019-09-01T18:48:51.4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anthi Chepuri (Annik Inc)" userId="84f61685-cb88-41b1-aec5-4e51e2317a73" providerId="ADAL" clId="{E81DCFE3-6BCB-4083-AA7E-EB101E63CC20}"/>
    <pc:docChg chg="addSld delSld modSld">
      <pc:chgData name="Kranthi Chepuri (Annik Inc)" userId="84f61685-cb88-41b1-aec5-4e51e2317a73" providerId="ADAL" clId="{E81DCFE3-6BCB-4083-AA7E-EB101E63CC20}" dt="2019-09-01T18:49:20.876" v="213" actId="20577"/>
      <pc:docMkLst>
        <pc:docMk/>
      </pc:docMkLst>
      <pc:sldChg chg="modSp">
        <pc:chgData name="Kranthi Chepuri (Annik Inc)" userId="84f61685-cb88-41b1-aec5-4e51e2317a73" providerId="ADAL" clId="{E81DCFE3-6BCB-4083-AA7E-EB101E63CC20}" dt="2019-09-01T18:49:20.876" v="213" actId="20577"/>
        <pc:sldMkLst>
          <pc:docMk/>
          <pc:sldMk cId="3622123889" sldId="836"/>
        </pc:sldMkLst>
        <pc:spChg chg="mod">
          <ac:chgData name="Kranthi Chepuri (Annik Inc)" userId="84f61685-cb88-41b1-aec5-4e51e2317a73" providerId="ADAL" clId="{E81DCFE3-6BCB-4083-AA7E-EB101E63CC20}" dt="2019-09-01T18:49:20.876" v="213" actId="20577"/>
          <ac:spMkLst>
            <pc:docMk/>
            <pc:sldMk cId="3622123889" sldId="836"/>
            <ac:spMk id="3" creationId="{00000000-0000-0000-0000-000000000000}"/>
          </ac:spMkLst>
        </pc:spChg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162507511" sldId="837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2781382653" sldId="838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162324564" sldId="839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797776663" sldId="840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1444964037" sldId="842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970904569" sldId="843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1655893661" sldId="844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1424465849" sldId="845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342426232" sldId="847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2693481936" sldId="848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934285581" sldId="849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3342898343" sldId="850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415756885" sldId="855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303783488" sldId="856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1732006927" sldId="857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789577812" sldId="858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3444459166" sldId="859"/>
        </pc:sldMkLst>
      </pc:sldChg>
      <pc:sldChg chg="del">
        <pc:chgData name="Kranthi Chepuri (Annik Inc)" userId="84f61685-cb88-41b1-aec5-4e51e2317a73" providerId="ADAL" clId="{E81DCFE3-6BCB-4083-AA7E-EB101E63CC20}" dt="2019-09-01T18:44:21.051" v="0" actId="47"/>
        <pc:sldMkLst>
          <pc:docMk/>
          <pc:sldMk cId="3075854788" sldId="860"/>
        </pc:sldMkLst>
      </pc:sldChg>
      <pc:sldChg chg="modSp">
        <pc:chgData name="Kranthi Chepuri (Annik Inc)" userId="84f61685-cb88-41b1-aec5-4e51e2317a73" providerId="ADAL" clId="{E81DCFE3-6BCB-4083-AA7E-EB101E63CC20}" dt="2019-09-01T18:44:29.058" v="11" actId="20577"/>
        <pc:sldMkLst>
          <pc:docMk/>
          <pc:sldMk cId="1972424255" sldId="861"/>
        </pc:sldMkLst>
        <pc:spChg chg="mod">
          <ac:chgData name="Kranthi Chepuri (Annik Inc)" userId="84f61685-cb88-41b1-aec5-4e51e2317a73" providerId="ADAL" clId="{E81DCFE3-6BCB-4083-AA7E-EB101E63CC20}" dt="2019-09-01T18:44:29.058" v="11" actId="20577"/>
          <ac:spMkLst>
            <pc:docMk/>
            <pc:sldMk cId="1972424255" sldId="861"/>
            <ac:spMk id="2" creationId="{00000000-0000-0000-0000-000000000000}"/>
          </ac:spMkLst>
        </pc:spChg>
      </pc:sldChg>
      <pc:sldChg chg="modSp add">
        <pc:chgData name="Kranthi Chepuri (Annik Inc)" userId="84f61685-cb88-41b1-aec5-4e51e2317a73" providerId="ADAL" clId="{E81DCFE3-6BCB-4083-AA7E-EB101E63CC20}" dt="2019-09-01T18:45:58.400" v="70" actId="1037"/>
        <pc:sldMkLst>
          <pc:docMk/>
          <pc:sldMk cId="1665231034" sldId="862"/>
        </pc:sldMkLst>
        <pc:spChg chg="mod">
          <ac:chgData name="Kranthi Chepuri (Annik Inc)" userId="84f61685-cb88-41b1-aec5-4e51e2317a73" providerId="ADAL" clId="{E81DCFE3-6BCB-4083-AA7E-EB101E63CC20}" dt="2019-09-01T18:45:58.400" v="70" actId="1037"/>
          <ac:spMkLst>
            <pc:docMk/>
            <pc:sldMk cId="1665231034" sldId="862"/>
            <ac:spMk id="3" creationId="{00000000-0000-0000-0000-000000000000}"/>
          </ac:spMkLst>
        </pc:spChg>
      </pc:sldChg>
      <pc:sldChg chg="add">
        <pc:chgData name="Kranthi Chepuri (Annik Inc)" userId="84f61685-cb88-41b1-aec5-4e51e2317a73" providerId="ADAL" clId="{E81DCFE3-6BCB-4083-AA7E-EB101E63CC20}" dt="2019-09-01T18:46:02.357" v="71"/>
        <pc:sldMkLst>
          <pc:docMk/>
          <pc:sldMk cId="891334100" sldId="863"/>
        </pc:sldMkLst>
      </pc:sldChg>
      <pc:sldChg chg="add">
        <pc:chgData name="Kranthi Chepuri (Annik Inc)" userId="84f61685-cb88-41b1-aec5-4e51e2317a73" providerId="ADAL" clId="{E81DCFE3-6BCB-4083-AA7E-EB101E63CC20}" dt="2019-09-01T18:46:02.357" v="71"/>
        <pc:sldMkLst>
          <pc:docMk/>
          <pc:sldMk cId="1065555439" sldId="864"/>
        </pc:sldMkLst>
      </pc:sldChg>
      <pc:sldChg chg="modSp add">
        <pc:chgData name="Kranthi Chepuri (Annik Inc)" userId="84f61685-cb88-41b1-aec5-4e51e2317a73" providerId="ADAL" clId="{E81DCFE3-6BCB-4083-AA7E-EB101E63CC20}" dt="2019-09-01T18:46:44.909" v="103" actId="20577"/>
        <pc:sldMkLst>
          <pc:docMk/>
          <pc:sldMk cId="880879571" sldId="865"/>
        </pc:sldMkLst>
        <pc:spChg chg="mod">
          <ac:chgData name="Kranthi Chepuri (Annik Inc)" userId="84f61685-cb88-41b1-aec5-4e51e2317a73" providerId="ADAL" clId="{E81DCFE3-6BCB-4083-AA7E-EB101E63CC20}" dt="2019-09-01T18:46:44.909" v="103" actId="20577"/>
          <ac:spMkLst>
            <pc:docMk/>
            <pc:sldMk cId="880879571" sldId="865"/>
            <ac:spMk id="3" creationId="{00000000-0000-0000-0000-000000000000}"/>
          </ac:spMkLst>
        </pc:spChg>
      </pc:sldChg>
      <pc:sldChg chg="modSp add">
        <pc:chgData name="Kranthi Chepuri (Annik Inc)" userId="84f61685-cb88-41b1-aec5-4e51e2317a73" providerId="ADAL" clId="{E81DCFE3-6BCB-4083-AA7E-EB101E63CC20}" dt="2019-09-01T18:47:28.007" v="146" actId="1037"/>
        <pc:sldMkLst>
          <pc:docMk/>
          <pc:sldMk cId="3611500926" sldId="866"/>
        </pc:sldMkLst>
        <pc:spChg chg="mod">
          <ac:chgData name="Kranthi Chepuri (Annik Inc)" userId="84f61685-cb88-41b1-aec5-4e51e2317a73" providerId="ADAL" clId="{E81DCFE3-6BCB-4083-AA7E-EB101E63CC20}" dt="2019-09-01T18:47:28.007" v="146" actId="1037"/>
          <ac:spMkLst>
            <pc:docMk/>
            <pc:sldMk cId="3611500926" sldId="866"/>
            <ac:spMk id="3" creationId="{00000000-0000-0000-0000-000000000000}"/>
          </ac:spMkLst>
        </pc:spChg>
      </pc:sldChg>
      <pc:sldChg chg="add">
        <pc:chgData name="Kranthi Chepuri (Annik Inc)" userId="84f61685-cb88-41b1-aec5-4e51e2317a73" providerId="ADAL" clId="{E81DCFE3-6BCB-4083-AA7E-EB101E63CC20}" dt="2019-09-01T18:47:32.222" v="147"/>
        <pc:sldMkLst>
          <pc:docMk/>
          <pc:sldMk cId="550715085" sldId="867"/>
        </pc:sldMkLst>
      </pc:sldChg>
      <pc:sldChg chg="add">
        <pc:chgData name="Kranthi Chepuri (Annik Inc)" userId="84f61685-cb88-41b1-aec5-4e51e2317a73" providerId="ADAL" clId="{E81DCFE3-6BCB-4083-AA7E-EB101E63CC20}" dt="2019-09-01T18:47:32.222" v="147"/>
        <pc:sldMkLst>
          <pc:docMk/>
          <pc:sldMk cId="1222551529" sldId="868"/>
        </pc:sldMkLst>
      </pc:sldChg>
      <pc:sldChg chg="add">
        <pc:chgData name="Kranthi Chepuri (Annik Inc)" userId="84f61685-cb88-41b1-aec5-4e51e2317a73" providerId="ADAL" clId="{E81DCFE3-6BCB-4083-AA7E-EB101E63CC20}" dt="2019-09-01T18:47:42.590" v="148"/>
        <pc:sldMkLst>
          <pc:docMk/>
          <pc:sldMk cId="2908201106" sldId="869"/>
        </pc:sldMkLst>
      </pc:sldChg>
      <pc:sldChg chg="add">
        <pc:chgData name="Kranthi Chepuri (Annik Inc)" userId="84f61685-cb88-41b1-aec5-4e51e2317a73" providerId="ADAL" clId="{E81DCFE3-6BCB-4083-AA7E-EB101E63CC20}" dt="2019-09-01T18:47:42.590" v="148"/>
        <pc:sldMkLst>
          <pc:docMk/>
          <pc:sldMk cId="690220424" sldId="870"/>
        </pc:sldMkLst>
      </pc:sldChg>
      <pc:sldChg chg="add">
        <pc:chgData name="Kranthi Chepuri (Annik Inc)" userId="84f61685-cb88-41b1-aec5-4e51e2317a73" providerId="ADAL" clId="{E81DCFE3-6BCB-4083-AA7E-EB101E63CC20}" dt="2019-09-01T18:47:42.590" v="148"/>
        <pc:sldMkLst>
          <pc:docMk/>
          <pc:sldMk cId="3416953568" sldId="871"/>
        </pc:sldMkLst>
      </pc:sldChg>
      <pc:sldChg chg="add">
        <pc:chgData name="Kranthi Chepuri (Annik Inc)" userId="84f61685-cb88-41b1-aec5-4e51e2317a73" providerId="ADAL" clId="{E81DCFE3-6BCB-4083-AA7E-EB101E63CC20}" dt="2019-09-01T18:47:42.590" v="148"/>
        <pc:sldMkLst>
          <pc:docMk/>
          <pc:sldMk cId="3654694157" sldId="872"/>
        </pc:sldMkLst>
      </pc:sldChg>
      <pc:sldChg chg="modSp add">
        <pc:chgData name="Kranthi Chepuri (Annik Inc)" userId="84f61685-cb88-41b1-aec5-4e51e2317a73" providerId="ADAL" clId="{E81DCFE3-6BCB-4083-AA7E-EB101E63CC20}" dt="2019-09-01T18:48:13.847" v="163" actId="1037"/>
        <pc:sldMkLst>
          <pc:docMk/>
          <pc:sldMk cId="3865129838" sldId="873"/>
        </pc:sldMkLst>
        <pc:spChg chg="mod">
          <ac:chgData name="Kranthi Chepuri (Annik Inc)" userId="84f61685-cb88-41b1-aec5-4e51e2317a73" providerId="ADAL" clId="{E81DCFE3-6BCB-4083-AA7E-EB101E63CC20}" dt="2019-09-01T18:48:13.847" v="163" actId="1037"/>
          <ac:spMkLst>
            <pc:docMk/>
            <pc:sldMk cId="3865129838" sldId="873"/>
            <ac:spMk id="3" creationId="{00000000-0000-0000-0000-000000000000}"/>
          </ac:spMkLst>
        </pc:spChg>
      </pc:sldChg>
      <pc:sldChg chg="modSp add">
        <pc:chgData name="Kranthi Chepuri (Annik Inc)" userId="84f61685-cb88-41b1-aec5-4e51e2317a73" providerId="ADAL" clId="{E81DCFE3-6BCB-4083-AA7E-EB101E63CC20}" dt="2019-09-01T18:48:42.391" v="187" actId="1038"/>
        <pc:sldMkLst>
          <pc:docMk/>
          <pc:sldMk cId="2705883239" sldId="874"/>
        </pc:sldMkLst>
        <pc:spChg chg="mod">
          <ac:chgData name="Kranthi Chepuri (Annik Inc)" userId="84f61685-cb88-41b1-aec5-4e51e2317a73" providerId="ADAL" clId="{E81DCFE3-6BCB-4083-AA7E-EB101E63CC20}" dt="2019-09-01T18:48:42.391" v="187" actId="1038"/>
          <ac:spMkLst>
            <pc:docMk/>
            <pc:sldMk cId="2705883239" sldId="874"/>
            <ac:spMk id="3" creationId="{00000000-0000-0000-0000-000000000000}"/>
          </ac:spMkLst>
        </pc:spChg>
      </pc:sldChg>
      <pc:sldChg chg="add">
        <pc:chgData name="Kranthi Chepuri (Annik Inc)" userId="84f61685-cb88-41b1-aec5-4e51e2317a73" providerId="ADAL" clId="{E81DCFE3-6BCB-4083-AA7E-EB101E63CC20}" dt="2019-09-01T18:48:46.236" v="188"/>
        <pc:sldMkLst>
          <pc:docMk/>
          <pc:sldMk cId="2525404690" sldId="875"/>
        </pc:sldMkLst>
      </pc:sldChg>
      <pc:sldChg chg="add">
        <pc:chgData name="Kranthi Chepuri (Annik Inc)" userId="84f61685-cb88-41b1-aec5-4e51e2317a73" providerId="ADAL" clId="{E81DCFE3-6BCB-4083-AA7E-EB101E63CC20}" dt="2019-09-01T18:48:46.236" v="188"/>
        <pc:sldMkLst>
          <pc:docMk/>
          <pc:sldMk cId="3658991956" sldId="876"/>
        </pc:sldMkLst>
      </pc:sldChg>
      <pc:sldChg chg="add">
        <pc:chgData name="Kranthi Chepuri (Annik Inc)" userId="84f61685-cb88-41b1-aec5-4e51e2317a73" providerId="ADAL" clId="{E81DCFE3-6BCB-4083-AA7E-EB101E63CC20}" dt="2019-09-01T18:48:51.427" v="189"/>
        <pc:sldMkLst>
          <pc:docMk/>
          <pc:sldMk cId="2456100549" sldId="877"/>
        </pc:sldMkLst>
      </pc:sldChg>
      <pc:sldChg chg="add">
        <pc:chgData name="Kranthi Chepuri (Annik Inc)" userId="84f61685-cb88-41b1-aec5-4e51e2317a73" providerId="ADAL" clId="{E81DCFE3-6BCB-4083-AA7E-EB101E63CC20}" dt="2019-09-01T18:48:51.427" v="189"/>
        <pc:sldMkLst>
          <pc:docMk/>
          <pc:sldMk cId="2060396270" sldId="878"/>
        </pc:sldMkLst>
      </pc:sldChg>
      <pc:sldChg chg="add">
        <pc:chgData name="Kranthi Chepuri (Annik Inc)" userId="84f61685-cb88-41b1-aec5-4e51e2317a73" providerId="ADAL" clId="{E81DCFE3-6BCB-4083-AA7E-EB101E63CC20}" dt="2019-09-01T18:48:51.427" v="189"/>
        <pc:sldMkLst>
          <pc:docMk/>
          <pc:sldMk cId="3681571307" sldId="879"/>
        </pc:sldMkLst>
      </pc:sldChg>
      <pc:sldChg chg="modSp add">
        <pc:chgData name="Kranthi Chepuri (Annik Inc)" userId="84f61685-cb88-41b1-aec5-4e51e2317a73" providerId="ADAL" clId="{E81DCFE3-6BCB-4083-AA7E-EB101E63CC20}" dt="2019-09-01T18:49:02.502" v="207" actId="20577"/>
        <pc:sldMkLst>
          <pc:docMk/>
          <pc:sldMk cId="4284409818" sldId="880"/>
        </pc:sldMkLst>
        <pc:spChg chg="mod">
          <ac:chgData name="Kranthi Chepuri (Annik Inc)" userId="84f61685-cb88-41b1-aec5-4e51e2317a73" providerId="ADAL" clId="{E81DCFE3-6BCB-4083-AA7E-EB101E63CC20}" dt="2019-09-01T18:49:02.502" v="207" actId="20577"/>
          <ac:spMkLst>
            <pc:docMk/>
            <pc:sldMk cId="4284409818" sldId="88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Yeshu</a:t>
            </a: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Masih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0635" y="1687229"/>
            <a:ext cx="700397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యేషు మసీహ్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తేరే జైసా హై కోయి నహీ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/>
              <a:t>Yeshu Masih</a:t>
            </a:r>
            <a:endParaRPr lang="fi-FI" dirty="0"/>
          </a:p>
          <a:p>
            <a:pPr marL="0" indent="0">
              <a:buNone/>
            </a:pPr>
            <a:r>
              <a:rPr lang="fi-FI" dirty="0"/>
              <a:t>There Jaisa Hai Koi Nahi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2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952" y="1687229"/>
            <a:ext cx="1004064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తేరే చరణో మే ఝుకే ఆస్మాన్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ఔర్ మహిమా గాయే జమీన్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There Charano Me Jhuke Aasmaan</a:t>
            </a:r>
          </a:p>
          <a:p>
            <a:pPr marL="0" indent="0">
              <a:buNone/>
            </a:pPr>
            <a:r>
              <a:rPr lang="fi-FI" dirty="0"/>
              <a:t>Aur Mahimaa Gaaye Zameen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31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0635" y="1687229"/>
            <a:ext cx="700397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యేషు మసీహ్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తేరే జైసా హై కోయి నహీ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Yeshu Masih</a:t>
            </a:r>
          </a:p>
          <a:p>
            <a:pPr marL="0" indent="0">
              <a:buNone/>
            </a:pPr>
            <a:r>
              <a:rPr lang="fi-FI" dirty="0"/>
              <a:t>There Jaisa Hai Koi Nahi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334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952" y="1687229"/>
            <a:ext cx="1004064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తేరే చరణో మే ఝుకే ఆస్మాన్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ఔర్ మహిమా గాయే జమీన్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There Charano Me Jhuke Aasmaan</a:t>
            </a:r>
          </a:p>
          <a:p>
            <a:pPr marL="0" indent="0">
              <a:buNone/>
            </a:pPr>
            <a:r>
              <a:rPr lang="fi-FI" dirty="0"/>
              <a:t>Aur Mahimaa Gaaye Zameen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55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566" y="1687229"/>
            <a:ext cx="816695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హమ్ గాయే హో-స్సనా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 రాజావో కా హై రాజా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Hum Gaaye Ho-ssanaa</a:t>
            </a:r>
          </a:p>
          <a:p>
            <a:pPr marL="0" indent="0">
              <a:buNone/>
            </a:pPr>
            <a:r>
              <a:rPr lang="fi-FI" dirty="0"/>
              <a:t>Thu Raajaaon Ka Hai Raajaa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879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083" y="1687229"/>
            <a:ext cx="1010228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తేరీ మహిమా హోవే సదా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 హై ప్రభు, హమారా ఖుదా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Theri Mahimaa Howe Sadaa</a:t>
            </a:r>
          </a:p>
          <a:p>
            <a:pPr marL="0" indent="0">
              <a:buNone/>
            </a:pPr>
            <a:r>
              <a:rPr lang="fi-FI" dirty="0"/>
              <a:t>Thu Hai Prabhu, Hamaaraa Khudaa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00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566" y="1687229"/>
            <a:ext cx="816695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హమ్ గాయే హో-స్సనా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 రాజావో కా హై రాజా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Hum Gaaye Ho-ssanaa</a:t>
            </a:r>
          </a:p>
          <a:p>
            <a:pPr marL="0" indent="0">
              <a:buNone/>
            </a:pPr>
            <a:r>
              <a:rPr lang="fi-FI" dirty="0"/>
              <a:t>Thu Raajaaon Ka Hai Raajaa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715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083" y="1687229"/>
            <a:ext cx="1010228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తేరీ మహిమా హోవే సదా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 హై ప్రభు, హమారా ఖుదా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Theri Mahimaa Howe Sadaa</a:t>
            </a:r>
          </a:p>
          <a:p>
            <a:pPr marL="0" indent="0">
              <a:buNone/>
            </a:pPr>
            <a:r>
              <a:rPr lang="fi-FI" dirty="0"/>
              <a:t>Thu Hai Prabhu, Hamaaraa Khudaa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551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2549" y="1687229"/>
            <a:ext cx="1029760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ప్యారే పితా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తూనే హమ్ సే కిత్నా ప్యార్ కియా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Pyaare Pithaa</a:t>
            </a:r>
          </a:p>
          <a:p>
            <a:pPr marL="0" indent="0">
              <a:buNone/>
            </a:pPr>
            <a:r>
              <a:rPr lang="fi-FI" dirty="0"/>
              <a:t>Thune Hum Se Kithnaa Pyaar Kiyaa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29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2046" y="1687229"/>
            <a:ext cx="939208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హమే పాపోన్ సే చుడానే కో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అప్నే బేటే కో కుర్బాన్ కియా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Humein Paapon Se Chudaane Ko</a:t>
            </a:r>
          </a:p>
          <a:p>
            <a:pPr marL="0" indent="0">
              <a:buNone/>
            </a:pPr>
            <a:r>
              <a:rPr lang="fi-FI" dirty="0"/>
              <a:t>Apne Bete Ko Kurbaan Kiyaa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83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2549" y="1687229"/>
            <a:ext cx="1029760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ప్యారే పితా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తూనే హమ్ సే కిత్నా ప్యార్ కియా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Pyaare Pithaa</a:t>
            </a:r>
          </a:p>
          <a:p>
            <a:pPr marL="0" indent="0">
              <a:buNone/>
            </a:pPr>
            <a:r>
              <a:rPr lang="fi-FI" dirty="0"/>
              <a:t>Thune Hum Se Kithnaa Pyaar Kiyaa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04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2046" y="1687229"/>
            <a:ext cx="939208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హమే పాపోన్ సే చుడానే కో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అప్నే బేటే కో కుర్బాన్ కియా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Humein Paapon Se Chudaane Ko</a:t>
            </a:r>
          </a:p>
          <a:p>
            <a:pPr marL="0" indent="0">
              <a:buNone/>
            </a:pPr>
            <a:r>
              <a:rPr lang="fi-FI" dirty="0"/>
              <a:t>Apne Bete Ko Kurbaan Kiyaa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91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566" y="1687229"/>
            <a:ext cx="816695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హమ్ గాయే హో-స్సనా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 రాజావో కా హై రాజా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Hum Gaaye Ho-ssanaa</a:t>
            </a:r>
          </a:p>
          <a:p>
            <a:pPr marL="0" indent="0">
              <a:buNone/>
            </a:pPr>
            <a:r>
              <a:rPr lang="fi-FI" dirty="0"/>
              <a:t>Thu Raajaaon Ka Hai Raajaa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201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083" y="1687229"/>
            <a:ext cx="1010228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తేరీ మహిమా హోవే సదా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 హై ప్రభు, హమారా ఖుదా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Theri Mahimaa Howe Sadaa</a:t>
            </a:r>
          </a:p>
          <a:p>
            <a:pPr marL="0" indent="0">
              <a:buNone/>
            </a:pPr>
            <a:r>
              <a:rPr lang="fi-FI" dirty="0"/>
              <a:t>Thu Hai Prabhu, Hamaaraa Khudaa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220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566" y="1687229"/>
            <a:ext cx="816695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హమ్ గాయే హో-స్సనా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 రాజావో కా హై రాజా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Hum Gaaye Ho-ssanaa</a:t>
            </a:r>
          </a:p>
          <a:p>
            <a:pPr marL="0" indent="0">
              <a:buNone/>
            </a:pPr>
            <a:r>
              <a:rPr lang="fi-FI" dirty="0"/>
              <a:t>Thu Raajaaon Ka Hai Raajaa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53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083" y="1687229"/>
            <a:ext cx="1010228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తేరీ మహిమా హోవే సదా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 హై ప్రభు, హమారా ఖుదా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Theri Mahimaa Howe Sadaa</a:t>
            </a:r>
          </a:p>
          <a:p>
            <a:pPr marL="0" indent="0">
              <a:buNone/>
            </a:pPr>
            <a:r>
              <a:rPr lang="fi-FI" dirty="0"/>
              <a:t>Thu Hai Prabhu, Hamaaraa Khudaa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694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566" y="1687229"/>
            <a:ext cx="816695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హమ్ గాయే హో-స్సనా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 రాజావో కా హై రాజా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Hum Gaaye Ho-ssanaa</a:t>
            </a:r>
          </a:p>
          <a:p>
            <a:pPr marL="0" indent="0">
              <a:buNone/>
            </a:pPr>
            <a:r>
              <a:rPr lang="fi-FI" dirty="0"/>
              <a:t>Thu Raajaaon Ka Hai Raajaa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00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083" y="1687229"/>
            <a:ext cx="1010228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తేరీ మహిమా హోవే సదా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 హై ప్రభు, హమారా ఖుదా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Theri Mahimaa Howe Sadaa</a:t>
            </a:r>
          </a:p>
          <a:p>
            <a:pPr marL="0" indent="0">
              <a:buNone/>
            </a:pPr>
            <a:r>
              <a:rPr lang="fi-FI" dirty="0"/>
              <a:t>Thu Hai Prabhu, Hamaaraa Khudaa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96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566" y="1687229"/>
            <a:ext cx="816695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హమ్ గాయే హో-స్సనా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 రాజావో కా హై రాజా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Hum Gaaye Ho-ssanaa</a:t>
            </a:r>
          </a:p>
          <a:p>
            <a:pPr marL="0" indent="0">
              <a:buNone/>
            </a:pPr>
            <a:r>
              <a:rPr lang="fi-FI" dirty="0"/>
              <a:t>Thu Raajaaon Ka Hai Raajaa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571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083" y="1687229"/>
            <a:ext cx="1010228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తేరీ మహిమా హోవే సదా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తూ హై ప్రభు, హమారా ఖుదా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Theri Mahimaa Howe Sadaa</a:t>
            </a:r>
          </a:p>
          <a:p>
            <a:pPr marL="0" indent="0">
              <a:buNone/>
            </a:pPr>
            <a:r>
              <a:rPr lang="fi-FI" dirty="0"/>
              <a:t>Thu Hai Prabhu, Hamaaraa Khudaa</a:t>
            </a:r>
          </a:p>
          <a:p>
            <a:pPr marL="0" indent="0">
              <a:buNone/>
            </a:pPr>
            <a:r>
              <a:rPr lang="fi-FI" dirty="0"/>
              <a:t>			    </a:t>
            </a:r>
            <a:r>
              <a:rPr lang="fi-FI" b="1" dirty="0"/>
              <a:t>******* </a:t>
            </a:r>
            <a:endParaRPr lang="en-US" b="1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09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2747</TotalTime>
  <Words>354</Words>
  <Application>Microsoft Office PowerPoint</Application>
  <PresentationFormat>Widescreen</PresentationFormat>
  <Paragraphs>102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Gautami</vt:lpstr>
      <vt:lpstr>Verdana</vt:lpstr>
      <vt:lpstr>Office Theme</vt:lpstr>
      <vt:lpstr>Yeshu Masih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(Annik Inc)</cp:lastModifiedBy>
  <cp:revision>470</cp:revision>
  <dcterms:created xsi:type="dcterms:W3CDTF">2014-12-24T20:07:30Z</dcterms:created>
  <dcterms:modified xsi:type="dcterms:W3CDTF">2019-09-01T18:49:27Z</dcterms:modified>
</cp:coreProperties>
</file>