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900" r:id="rId2"/>
    <p:sldId id="836" r:id="rId3"/>
    <p:sldId id="851" r:id="rId4"/>
    <p:sldId id="28754" r:id="rId5"/>
    <p:sldId id="852" r:id="rId6"/>
    <p:sldId id="854" r:id="rId7"/>
    <p:sldId id="855" r:id="rId8"/>
    <p:sldId id="856" r:id="rId9"/>
    <p:sldId id="857" r:id="rId10"/>
    <p:sldId id="858" r:id="rId11"/>
    <p:sldId id="28755" r:id="rId12"/>
    <p:sldId id="859" r:id="rId13"/>
    <p:sldId id="861" r:id="rId14"/>
    <p:sldId id="28756" r:id="rId15"/>
    <p:sldId id="28757" r:id="rId16"/>
    <p:sldId id="28758" r:id="rId17"/>
    <p:sldId id="28759" r:id="rId18"/>
    <p:sldId id="28760" r:id="rId19"/>
    <p:sldId id="28761" r:id="rId20"/>
    <p:sldId id="28762" r:id="rId21"/>
    <p:sldId id="28763" r:id="rId22"/>
    <p:sldId id="28764" r:id="rId23"/>
    <p:sldId id="28765" r:id="rId24"/>
    <p:sldId id="28766" r:id="rId25"/>
    <p:sldId id="873" r:id="rId26"/>
    <p:sldId id="28767" r:id="rId27"/>
    <p:sldId id="28768" r:id="rId28"/>
    <p:sldId id="28769" r:id="rId29"/>
    <p:sldId id="28770" r:id="rId30"/>
    <p:sldId id="28771" r:id="rId31"/>
    <p:sldId id="879" r:id="rId32"/>
    <p:sldId id="880" r:id="rId33"/>
    <p:sldId id="28772" r:id="rId34"/>
    <p:sldId id="28773" r:id="rId35"/>
    <p:sldId id="28774" r:id="rId36"/>
    <p:sldId id="28775" r:id="rId37"/>
    <p:sldId id="28776" r:id="rId38"/>
    <p:sldId id="28777" r:id="rId39"/>
    <p:sldId id="28778" r:id="rId40"/>
    <p:sldId id="888" r:id="rId41"/>
    <p:sldId id="889" r:id="rId42"/>
    <p:sldId id="28779" r:id="rId43"/>
    <p:sldId id="28780" r:id="rId44"/>
    <p:sldId id="28781" r:id="rId45"/>
    <p:sldId id="28782" r:id="rId46"/>
    <p:sldId id="28783" r:id="rId47"/>
    <p:sldId id="28784" r:id="rId48"/>
    <p:sldId id="896" r:id="rId49"/>
    <p:sldId id="28785" r:id="rId50"/>
    <p:sldId id="28786" r:id="rId51"/>
    <p:sldId id="28787" r:id="rId52"/>
    <p:sldId id="28788" r:id="rId53"/>
    <p:sldId id="901" r:id="rId54"/>
    <p:sldId id="902" r:id="rId55"/>
    <p:sldId id="903" r:id="rId56"/>
    <p:sldId id="28789" r:id="rId57"/>
    <p:sldId id="28790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Yuddha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Veerulam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265" y="1625464"/>
            <a:ext cx="645747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యుద్ధ వీరులం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పరిశుద్ధ పౌరులం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Yuddha Veerulam</a:t>
            </a:r>
          </a:p>
          <a:p>
            <a:pPr marL="0" indent="0">
              <a:buNone/>
            </a:pPr>
            <a:r>
              <a:rPr lang="fi-FI" dirty="0"/>
              <a:t>Parishuddha Pourulam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306" y="1625464"/>
            <a:ext cx="80493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యూదా గోత్రపు సింహపు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ముద్దు బిడ్డలం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Yoodhaa Gothrapu Simhapu</a:t>
            </a:r>
          </a:p>
          <a:p>
            <a:pPr marL="0" indent="0">
              <a:buNone/>
            </a:pPr>
            <a:r>
              <a:rPr lang="fi-FI" dirty="0"/>
              <a:t>Muddhu Biddalam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8632" y="1625464"/>
            <a:ext cx="551473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క్రీస్తు వారలం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 వాసులం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Kreesthu Vaaralam</a:t>
            </a:r>
          </a:p>
          <a:p>
            <a:pPr marL="0" indent="0">
              <a:buNone/>
            </a:pPr>
            <a:r>
              <a:rPr lang="fi-FI" dirty="0"/>
              <a:t>Paraloka Vaasulam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7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611" y="1625464"/>
            <a:ext cx="786677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వధించబడిన గొర్రెపిల్ల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 దాసులం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Vadhinchabadina Gorrepilla </a:t>
            </a:r>
          </a:p>
          <a:p>
            <a:pPr marL="0" indent="0">
              <a:buNone/>
            </a:pPr>
            <a:r>
              <a:rPr lang="fi-FI" dirty="0"/>
              <a:t>Prema Daasulam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6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4568" y="1625464"/>
            <a:ext cx="754286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ముందుకే సాగెదం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వెనుక తట్టు తిరుగము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Munduke Saagedam</a:t>
            </a:r>
          </a:p>
          <a:p>
            <a:pPr marL="0" indent="0">
              <a:buNone/>
            </a:pPr>
            <a:r>
              <a:rPr lang="nn-NO" dirty="0"/>
              <a:t>Venuka Thattu Thirugamu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5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0294" y="1625464"/>
            <a:ext cx="681141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ఈ లోకములో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ఉప్పు శిలగ మిగలము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Ee Lokamulo</a:t>
            </a:r>
          </a:p>
          <a:p>
            <a:pPr marL="0" indent="0">
              <a:buNone/>
            </a:pPr>
            <a:r>
              <a:rPr lang="nn-NO" dirty="0"/>
              <a:t>Uppu Shilaga Migalamu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8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9441" y="1625464"/>
            <a:ext cx="77531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మెలకువగా ఉండెదం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ప్రభుని ప్రార్ధించెదం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Melakuvagaa Undedam </a:t>
            </a:r>
          </a:p>
          <a:p>
            <a:pPr marL="0" indent="0">
              <a:buNone/>
            </a:pPr>
            <a:r>
              <a:rPr lang="nn-NO" dirty="0"/>
              <a:t>Prabhuni Praardhinchedam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00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636" y="1625464"/>
            <a:ext cx="69887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పరలోకముకై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మేము సిద్ధపడెదము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Paralokamukai</a:t>
            </a:r>
          </a:p>
          <a:p>
            <a:pPr marL="0" indent="0">
              <a:buNone/>
            </a:pPr>
            <a:r>
              <a:rPr lang="nn-NO" dirty="0"/>
              <a:t>Memu Siddhapadedamu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14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15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4640" y="1625464"/>
            <a:ext cx="614271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నోరారా రారాజును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కీర్తించెదం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Noraaraa Raaraajunu </a:t>
            </a:r>
          </a:p>
          <a:p>
            <a:pPr marL="0" indent="0">
              <a:buNone/>
            </a:pPr>
            <a:r>
              <a:rPr lang="nn-NO" dirty="0"/>
              <a:t>Keerthinchedam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91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76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193" y="1625464"/>
            <a:ext cx="77396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మనసారా మహా రాజును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Manasaaraa Maha Raajunu </a:t>
            </a:r>
          </a:p>
          <a:p>
            <a:pPr marL="0" indent="0">
              <a:buNone/>
            </a:pPr>
            <a:r>
              <a:rPr lang="nn-NO" dirty="0"/>
              <a:t>Sevinchedam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91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265" y="1625464"/>
            <a:ext cx="645747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యుద్ధ వీరులం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పరిశుద్ధ పౌరులం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Yuddha Veerulam</a:t>
            </a:r>
          </a:p>
          <a:p>
            <a:pPr marL="0" indent="0">
              <a:buNone/>
            </a:pPr>
            <a:r>
              <a:rPr lang="fi-FI" dirty="0"/>
              <a:t>Parishuddha Pourulam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88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306" y="1625464"/>
            <a:ext cx="80493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యూదా గోత్రపు సింహపు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ముద్దు బిడ్డలం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Yoodhaa Gothrapu Simhapu</a:t>
            </a:r>
          </a:p>
          <a:p>
            <a:pPr marL="0" indent="0">
              <a:buNone/>
            </a:pPr>
            <a:r>
              <a:rPr lang="fi-FI" dirty="0"/>
              <a:t>Muddhu Biddalam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72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8632" y="1625464"/>
            <a:ext cx="551473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క్రీస్తు వారలం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 వాసులం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Kreesthu Vaaralam</a:t>
            </a:r>
          </a:p>
          <a:p>
            <a:pPr marL="0" indent="0">
              <a:buNone/>
            </a:pPr>
            <a:r>
              <a:rPr lang="fi-FI" dirty="0"/>
              <a:t>Paraloka Vaasulam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18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611" y="1625464"/>
            <a:ext cx="786677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వధించబడిన గొర్రెపిల్ల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 దాసులం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Vadhinchabadina Gorrepilla </a:t>
            </a:r>
          </a:p>
          <a:p>
            <a:pPr marL="0" indent="0">
              <a:buNone/>
            </a:pPr>
            <a:r>
              <a:rPr lang="fi-FI" dirty="0"/>
              <a:t>Prema Daasulam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23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3852" y="1625464"/>
            <a:ext cx="562429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గర్జించే అపవాది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ఎదురు నిలచినా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Garjinche Apavaadi</a:t>
            </a:r>
          </a:p>
          <a:p>
            <a:pPr marL="0" indent="0">
              <a:buNone/>
            </a:pPr>
            <a:r>
              <a:rPr lang="nn-NO" dirty="0"/>
              <a:t>Eduru Nilachinaa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69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820" y="1625464"/>
            <a:ext cx="594035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ఎవరిని మ్రింగుదునా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అని తిరుగులాడినా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Evarini Mringudunaa</a:t>
            </a:r>
          </a:p>
          <a:p>
            <a:pPr marL="0" indent="0">
              <a:buNone/>
            </a:pPr>
            <a:r>
              <a:rPr lang="nn-NO" dirty="0"/>
              <a:t>Ani Thirugulaadinaa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14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9026" y="1625464"/>
            <a:ext cx="745394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శోధనలు శత్రువులా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చుట్టు ముట్టినా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Shodhanalu Shathruvulaa </a:t>
            </a:r>
          </a:p>
          <a:p>
            <a:pPr marL="0" indent="0">
              <a:buNone/>
            </a:pPr>
            <a:r>
              <a:rPr lang="nn-NO" dirty="0"/>
              <a:t>Chuttu Muttinaa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41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4976" y="1625464"/>
            <a:ext cx="642204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పాపములో మమ్మును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పడద్రోయ జూచినా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Paapamulo Mammunu </a:t>
            </a:r>
          </a:p>
          <a:p>
            <a:pPr marL="0" indent="0">
              <a:buNone/>
            </a:pPr>
            <a:r>
              <a:rPr lang="nn-NO" dirty="0"/>
              <a:t>Padadroya Joochinaa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9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137" y="1625464"/>
            <a:ext cx="717772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విశ్వాసమే ఆయుధం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ప్రార్ధనే మా బలం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Vishwaasame Aayudham</a:t>
            </a:r>
          </a:p>
          <a:p>
            <a:pPr marL="0" indent="0">
              <a:buNone/>
            </a:pPr>
            <a:r>
              <a:rPr lang="nn-NO" dirty="0"/>
              <a:t>Praardhane Maa Balam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96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905" y="1625464"/>
            <a:ext cx="790418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వాక్యమనే ఖడ్గముతో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తరిమి కొట్టెదం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Vaakyamane Khadgamutho</a:t>
            </a:r>
          </a:p>
          <a:p>
            <a:pPr marL="0" indent="0">
              <a:buNone/>
            </a:pPr>
            <a:r>
              <a:rPr lang="nn-NO" dirty="0"/>
              <a:t>Tharimi Kottedam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03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1835" y="1625464"/>
            <a:ext cx="806833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సిలువలో సాతానుని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తలను చితక త్రొక్కిన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Siluvalo Saathaanuni</a:t>
            </a:r>
          </a:p>
          <a:p>
            <a:pPr marL="0" indent="0">
              <a:buNone/>
            </a:pPr>
            <a:r>
              <a:rPr lang="fi-FI" dirty="0"/>
              <a:t>Thalanu Chithaka Throkkina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29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4623" y="1625464"/>
            <a:ext cx="578275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 రాజు యేసులోనే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పొందెదం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Maa Raaju Yesulone</a:t>
            </a:r>
          </a:p>
          <a:p>
            <a:pPr marL="0" indent="0">
              <a:buNone/>
            </a:pPr>
            <a:r>
              <a:rPr lang="fi-FI" dirty="0"/>
              <a:t>Jayamu Pondedam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01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4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4640" y="1625464"/>
            <a:ext cx="614271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నోరారా రారాజును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కీర్తించెదం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Noraaraa Raaraajunu </a:t>
            </a:r>
          </a:p>
          <a:p>
            <a:pPr marL="0" indent="0">
              <a:buNone/>
            </a:pPr>
            <a:r>
              <a:rPr lang="nn-NO" dirty="0"/>
              <a:t>Keerthinchedam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88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05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193" y="1625464"/>
            <a:ext cx="77396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మనసారా మహా రాజును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Manasaaraa Maha Raajunu </a:t>
            </a:r>
          </a:p>
          <a:p>
            <a:pPr marL="0" indent="0">
              <a:buNone/>
            </a:pPr>
            <a:r>
              <a:rPr lang="nn-NO" dirty="0"/>
              <a:t>Sevinchedam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84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265" y="1625464"/>
            <a:ext cx="645747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యుద్ధ వీరులం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పరిశుద్ధ పౌరులం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Yuddha Veerulam</a:t>
            </a:r>
          </a:p>
          <a:p>
            <a:pPr marL="0" indent="0">
              <a:buNone/>
            </a:pPr>
            <a:r>
              <a:rPr lang="fi-FI" dirty="0"/>
              <a:t>Parishuddha Pourulam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80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306" y="1625464"/>
            <a:ext cx="80493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యూదా గోత్రపు సింహపు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ముద్దు బిడ్డలం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Yoodhaa Gothrapu Simhapu</a:t>
            </a:r>
          </a:p>
          <a:p>
            <a:pPr marL="0" indent="0">
              <a:buNone/>
            </a:pPr>
            <a:r>
              <a:rPr lang="fi-FI" dirty="0"/>
              <a:t>Muddhu Biddalam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04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8632" y="1625464"/>
            <a:ext cx="551473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క్రీస్తు వారలం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 వాసులం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Kreesthu Vaaralam</a:t>
            </a:r>
          </a:p>
          <a:p>
            <a:pPr marL="0" indent="0">
              <a:buNone/>
            </a:pPr>
            <a:r>
              <a:rPr lang="fi-FI" dirty="0"/>
              <a:t>Paraloka Vaasulam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41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611" y="1625464"/>
            <a:ext cx="786677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వధించబడిన గొర్రెపిల్ల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 దాసులం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Vadhinchabadina Gorrepilla </a:t>
            </a:r>
          </a:p>
          <a:p>
            <a:pPr marL="0" indent="0">
              <a:buNone/>
            </a:pPr>
            <a:r>
              <a:rPr lang="fi-FI" dirty="0"/>
              <a:t>Prema Daasulam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07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3852" y="1625464"/>
            <a:ext cx="61007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ఇహ లోక ఆశలెన్నో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మోసగించినా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Iha Loka Aashalenno </a:t>
            </a:r>
          </a:p>
          <a:p>
            <a:pPr marL="0" indent="0">
              <a:buNone/>
            </a:pPr>
            <a:r>
              <a:rPr lang="nn-NO" dirty="0"/>
              <a:t>Mosaginchinaa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30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010" y="1625464"/>
            <a:ext cx="65579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క్రీస్తు ప్రేమ నుండి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విడదీయ జూచినా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Kreesthu Prema Nundi</a:t>
            </a:r>
          </a:p>
          <a:p>
            <a:pPr marL="0" indent="0">
              <a:buNone/>
            </a:pPr>
            <a:r>
              <a:rPr lang="nn-NO" dirty="0"/>
              <a:t>Vidadeeya Joochinaa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15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021" y="1625464"/>
            <a:ext cx="74579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శ్రమలు అవమానములే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కృంగదీసినా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Shramalu Avamaanamule </a:t>
            </a:r>
          </a:p>
          <a:p>
            <a:pPr marL="0" indent="0">
              <a:buNone/>
            </a:pPr>
            <a:r>
              <a:rPr lang="nn-NO" dirty="0"/>
              <a:t>Krungadeesinaa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74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160" y="1625464"/>
            <a:ext cx="76956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బలహీనతలే మమ్మును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భంగ పరచినా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Balaheenathale Mammunu</a:t>
            </a:r>
          </a:p>
          <a:p>
            <a:pPr marL="0" indent="0">
              <a:buNone/>
            </a:pPr>
            <a:r>
              <a:rPr lang="nn-NO" dirty="0"/>
              <a:t>Bhanga Parachinaa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59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743" y="1625464"/>
            <a:ext cx="791451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బ్రతుకుట ప్రభు కోసమే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చావైనా లాభమే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Brathukuta Prabhu Kosame</a:t>
            </a:r>
          </a:p>
          <a:p>
            <a:pPr marL="0" indent="0">
              <a:buNone/>
            </a:pPr>
            <a:r>
              <a:rPr lang="nn-NO" dirty="0"/>
              <a:t>Chaavainaa Laabhame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85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1971" y="1625464"/>
            <a:ext cx="65480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పందెమందు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ఓపికతో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పోరాడెదం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Pandemandu Opikatho </a:t>
            </a:r>
          </a:p>
          <a:p>
            <a:pPr marL="0" indent="0">
              <a:buNone/>
            </a:pPr>
            <a:r>
              <a:rPr lang="nn-NO" dirty="0"/>
              <a:t>Poraadedam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439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4564" y="1625464"/>
            <a:ext cx="664287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నిత్య జీవమివ్వను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మరణమును గెలిచిన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Nithya Jeevamivvanu </a:t>
            </a:r>
          </a:p>
          <a:p>
            <a:pPr marL="0" indent="0">
              <a:buNone/>
            </a:pPr>
            <a:r>
              <a:rPr lang="nn-NO" dirty="0"/>
              <a:t>Maranamunu Gelichina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610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976" y="1625464"/>
            <a:ext cx="812604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మహిమ రాజు క్రీస్తులోనే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పొందెదం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Mahima Raaju Kreesthulone</a:t>
            </a:r>
          </a:p>
          <a:p>
            <a:pPr marL="0" indent="0">
              <a:buNone/>
            </a:pPr>
            <a:r>
              <a:rPr lang="nn-NO" dirty="0"/>
              <a:t>Jayamu Pondedam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6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4640" y="1625464"/>
            <a:ext cx="614271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నోరారా రారాజును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కీర్తించెదం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Noraaraa Raaraajunu </a:t>
            </a:r>
          </a:p>
          <a:p>
            <a:pPr marL="0" indent="0">
              <a:buNone/>
            </a:pPr>
            <a:r>
              <a:rPr lang="nn-NO" dirty="0"/>
              <a:t>Keerthinchedam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12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97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193" y="1625464"/>
            <a:ext cx="77396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మనసారా మహా రాజును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Manasaaraa Maha Raajunu </a:t>
            </a:r>
          </a:p>
          <a:p>
            <a:pPr marL="0" indent="0">
              <a:buNone/>
            </a:pPr>
            <a:r>
              <a:rPr lang="nn-NO" dirty="0"/>
              <a:t>Sevinchedam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02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265" y="1625464"/>
            <a:ext cx="645747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యుద్ధ వీరులం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పరిశుద్ధ పౌరులం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Yuddha Veerulam</a:t>
            </a:r>
          </a:p>
          <a:p>
            <a:pPr marL="0" indent="0">
              <a:buNone/>
            </a:pPr>
            <a:r>
              <a:rPr lang="fi-FI" dirty="0"/>
              <a:t>Parishuddha Pourulam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698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306" y="1625464"/>
            <a:ext cx="80493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యూదా గోత్రపు సింహపు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ముద్దు బిడ్డలం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Yoodhaa Gothrapu Simhapu</a:t>
            </a:r>
          </a:p>
          <a:p>
            <a:pPr marL="0" indent="0">
              <a:buNone/>
            </a:pPr>
            <a:r>
              <a:rPr lang="fi-FI" dirty="0"/>
              <a:t>Muddhu Biddalam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448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8632" y="1625464"/>
            <a:ext cx="551473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క్రీస్తు వారలం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 వాసులం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Kreesthu Vaaralam</a:t>
            </a:r>
          </a:p>
          <a:p>
            <a:pPr marL="0" indent="0">
              <a:buNone/>
            </a:pPr>
            <a:r>
              <a:rPr lang="fi-FI" dirty="0"/>
              <a:t>Paraloka Vaasulam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058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611" y="1625464"/>
            <a:ext cx="786677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వధించబడిన గొర్రెపిల్ల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 దాసులం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Vadhinchabadina Gorrepilla </a:t>
            </a:r>
          </a:p>
          <a:p>
            <a:pPr marL="0" indent="0">
              <a:buNone/>
            </a:pPr>
            <a:r>
              <a:rPr lang="fi-FI" dirty="0"/>
              <a:t>Prema Daasulam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99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4568" y="1625464"/>
            <a:ext cx="754286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ముందుకే సాగెదం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వెనుక తట్టు తిరుగము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Munduke Saagedam</a:t>
            </a:r>
          </a:p>
          <a:p>
            <a:pPr marL="0" indent="0">
              <a:buNone/>
            </a:pPr>
            <a:r>
              <a:rPr lang="nn-NO" dirty="0"/>
              <a:t>Venuka Thattu Thirugamu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121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0294" y="1625464"/>
            <a:ext cx="681141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ఈ లోకములో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ఉప్పు శిలగ మిగలము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Ee Lokamulo</a:t>
            </a:r>
          </a:p>
          <a:p>
            <a:pPr marL="0" indent="0">
              <a:buNone/>
            </a:pPr>
            <a:r>
              <a:rPr lang="nn-NO" dirty="0"/>
              <a:t>Uppu Shilaga Migalamu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397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9441" y="1625464"/>
            <a:ext cx="77531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మెలకువగా ఉండెదం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ప్రభుని ప్రార్ధించెదం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Melakuvagaa Undedam </a:t>
            </a:r>
          </a:p>
          <a:p>
            <a:pPr marL="0" indent="0">
              <a:buNone/>
            </a:pPr>
            <a:r>
              <a:rPr lang="nn-NO" dirty="0"/>
              <a:t>Prabhuni Praardhinchedam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26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636" y="1625464"/>
            <a:ext cx="69887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పరలోకముకై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మేము సిద్ధపడెదము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Paralokamukai</a:t>
            </a:r>
          </a:p>
          <a:p>
            <a:pPr marL="0" indent="0">
              <a:buNone/>
            </a:pPr>
            <a:r>
              <a:rPr lang="nn-NO" dirty="0"/>
              <a:t>Memu Siddhapadedamu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692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899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4640" y="1625464"/>
            <a:ext cx="614271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నోరారా రారాజును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కీర్తించెదం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Noraaraa Raaraajunu </a:t>
            </a:r>
          </a:p>
          <a:p>
            <a:pPr marL="0" indent="0">
              <a:buNone/>
            </a:pPr>
            <a:r>
              <a:rPr lang="nn-NO" dirty="0"/>
              <a:t>Keerthinchedam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355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86" y="1625464"/>
            <a:ext cx="76332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జయము హోసన్నా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జయము జయమని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Jayamu Jayamu Hosannaa</a:t>
            </a:r>
          </a:p>
          <a:p>
            <a:pPr marL="0" indent="0">
              <a:buNone/>
            </a:pPr>
            <a:r>
              <a:rPr lang="nn-NO" dirty="0"/>
              <a:t>Jayamu Jayamani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451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193" y="1625464"/>
            <a:ext cx="77396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మనసారా మహా రాజును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nn-NO" dirty="0"/>
              <a:t>Manasaaraa Maha Raajunu </a:t>
            </a:r>
          </a:p>
          <a:p>
            <a:pPr marL="0" indent="0">
              <a:buNone/>
            </a:pPr>
            <a:r>
              <a:rPr lang="nn-NO" dirty="0"/>
              <a:t>Sevinchedam</a:t>
            </a:r>
          </a:p>
          <a:p>
            <a:pPr marL="0" indent="0">
              <a:buNone/>
            </a:pPr>
            <a:r>
              <a:rPr lang="nn-NO" b="1" dirty="0">
                <a:ea typeface="Verdana" panose="020B0604030504040204" pitchFamily="34" charset="0"/>
              </a:rPr>
              <a:t>		   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5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2781</TotalTime>
  <Words>483</Words>
  <Application>Microsoft Office PowerPoint</Application>
  <PresentationFormat>Widescreen</PresentationFormat>
  <Paragraphs>282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Calibri Light</vt:lpstr>
      <vt:lpstr>Gautami</vt:lpstr>
      <vt:lpstr>Verdana</vt:lpstr>
      <vt:lpstr>Office Theme</vt:lpstr>
      <vt:lpstr>Yuddha Veerulam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535</cp:revision>
  <dcterms:created xsi:type="dcterms:W3CDTF">2014-12-24T20:07:30Z</dcterms:created>
  <dcterms:modified xsi:type="dcterms:W3CDTF">2024-11-24T20:48:28Z</dcterms:modified>
</cp:coreProperties>
</file>